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56" r:id="rId2"/>
    <p:sldId id="257" r:id="rId3"/>
    <p:sldId id="258" r:id="rId4"/>
    <p:sldId id="259" r:id="rId5"/>
    <p:sldId id="261" r:id="rId6"/>
    <p:sldId id="262" r:id="rId7"/>
    <p:sldId id="263" r:id="rId8"/>
    <p:sldId id="271" r:id="rId9"/>
    <p:sldId id="328" r:id="rId10"/>
    <p:sldId id="329"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2" r:id="rId24"/>
    <p:sldId id="343" r:id="rId25"/>
    <p:sldId id="316" r:id="rId26"/>
    <p:sldId id="287" r:id="rId27"/>
    <p:sldId id="31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p:scale>
          <a:sx n="66" d="100"/>
          <a:sy n="66" d="100"/>
        </p:scale>
        <p:origin x="-900" y="-25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vi-VN" smtClean="0"/>
              <a:t>Bấm để sửa kiểu tiêu đề Bản cái</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smtClean="0"/>
              <a:t>Bấm để chỉnh sửa kiểu phụ đề của Bản cái</a:t>
            </a:r>
            <a:endParaRPr lang="en-US" dirty="0"/>
          </a:p>
        </p:txBody>
      </p:sp>
      <p:sp>
        <p:nvSpPr>
          <p:cNvPr id="4" name="Date Placeholder 3"/>
          <p:cNvSpPr>
            <a:spLocks noGrp="1"/>
          </p:cNvSpPr>
          <p:nvPr>
            <p:ph type="dt" sz="half" idx="10"/>
          </p:nvPr>
        </p:nvSpPr>
        <p:spPr/>
        <p:txBody>
          <a:bodyPr/>
          <a:lstStyle/>
          <a:p>
            <a:fld id="{AB1E6006-4903-4D19-B068-2EE44137784D}"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2483658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vi-VN" smtClean="0"/>
              <a:t>Bấm để sửa kiểu tiêu đề Bản cái</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smtClean="0"/>
              <a:t>Bấm biểu tượng để thêm hình ảnh</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Chỉnh sửa kiểu văn bản của Bản cái</a:t>
            </a:r>
          </a:p>
        </p:txBody>
      </p:sp>
      <p:sp>
        <p:nvSpPr>
          <p:cNvPr id="5" name="Date Placeholder 4"/>
          <p:cNvSpPr>
            <a:spLocks noGrp="1"/>
          </p:cNvSpPr>
          <p:nvPr>
            <p:ph type="dt" sz="half" idx="10"/>
          </p:nvPr>
        </p:nvSpPr>
        <p:spPr/>
        <p:txBody>
          <a:bodyPr/>
          <a:lstStyle/>
          <a:p>
            <a:fld id="{AB1E6006-4903-4D19-B068-2EE44137784D}"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353194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vi-VN" smtClean="0"/>
              <a:t>Bấm để sửa kiểu tiêu đề Bản cái</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Chỉnh sửa kiểu văn bản của Bản cái</a:t>
            </a:r>
          </a:p>
        </p:txBody>
      </p:sp>
      <p:sp>
        <p:nvSpPr>
          <p:cNvPr id="5" name="Date Placeholder 4"/>
          <p:cNvSpPr>
            <a:spLocks noGrp="1"/>
          </p:cNvSpPr>
          <p:nvPr>
            <p:ph type="dt" sz="half" idx="10"/>
          </p:nvPr>
        </p:nvSpPr>
        <p:spPr/>
        <p:txBody>
          <a:bodyPr/>
          <a:lstStyle/>
          <a:p>
            <a:fld id="{AB1E6006-4903-4D19-B068-2EE44137784D}"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4076166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vi-VN" smtClean="0"/>
              <a:t>Bấm để sửa kiểu tiêu đề Bản cái</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Chỉnh sửa kiểu văn bản của Bản cái</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Chỉnh sửa kiểu văn bản của Bản cái</a:t>
            </a:r>
          </a:p>
        </p:txBody>
      </p:sp>
      <p:sp>
        <p:nvSpPr>
          <p:cNvPr id="5" name="Date Placeholder 4"/>
          <p:cNvSpPr>
            <a:spLocks noGrp="1"/>
          </p:cNvSpPr>
          <p:nvPr>
            <p:ph type="dt" sz="half" idx="10"/>
          </p:nvPr>
        </p:nvSpPr>
        <p:spPr/>
        <p:txBody>
          <a:bodyPr/>
          <a:lstStyle/>
          <a:p>
            <a:fld id="{AB1E6006-4903-4D19-B068-2EE44137784D}"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D4DDAD-A244-41F6-96FF-A399B5D6115C}" type="slidenum">
              <a:rPr lang="en-US" smtClean="0"/>
              <a:pPr/>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 xmlns:p14="http://schemas.microsoft.com/office/powerpoint/2010/main" val="1286484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vi-VN" smtClean="0"/>
              <a:t>Bấm để sửa kiểu tiêu đề Bản cái</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Chỉnh sửa kiểu văn bản của Bản cái</a:t>
            </a:r>
          </a:p>
        </p:txBody>
      </p:sp>
      <p:sp>
        <p:nvSpPr>
          <p:cNvPr id="5" name="Date Placeholder 4"/>
          <p:cNvSpPr>
            <a:spLocks noGrp="1"/>
          </p:cNvSpPr>
          <p:nvPr>
            <p:ph type="dt" sz="half" idx="10"/>
          </p:nvPr>
        </p:nvSpPr>
        <p:spPr/>
        <p:txBody>
          <a:bodyPr/>
          <a:lstStyle/>
          <a:p>
            <a:fld id="{AB1E6006-4903-4D19-B068-2EE44137784D}"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284606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vi-VN" smtClean="0"/>
              <a:t>Bấm để sửa kiểu tiêu đề Bản cái</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Chỉnh sửa kiểu văn bản của Bản cái</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Chỉnh sửa kiểu văn bản của Bản cái</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Chỉnh sửa kiểu văn bản của Bản cái</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Chỉnh sửa kiểu văn bản của Bản cái</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Chỉnh sửa kiểu văn bản của Bản cái</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Chỉnh sửa kiểu văn bản của Bản cái</a:t>
            </a:r>
          </a:p>
        </p:txBody>
      </p:sp>
      <p:sp>
        <p:nvSpPr>
          <p:cNvPr id="3" name="Date Placeholder 2"/>
          <p:cNvSpPr>
            <a:spLocks noGrp="1"/>
          </p:cNvSpPr>
          <p:nvPr>
            <p:ph type="dt" sz="half" idx="10"/>
          </p:nvPr>
        </p:nvSpPr>
        <p:spPr/>
        <p:txBody>
          <a:bodyPr/>
          <a:lstStyle/>
          <a:p>
            <a:fld id="{AB1E6006-4903-4D19-B068-2EE44137784D}" type="datetimeFigureOut">
              <a:rPr lang="en-US" smtClean="0"/>
              <a:pPr/>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2071191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vi-VN" smtClean="0"/>
              <a:t>Bấm để sửa kiểu tiêu đề Bản cái</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Chỉnh sửa kiểu văn bản của Bản cái</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Bấm biểu tượng để thêm hình ảnh</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Chỉnh sửa kiểu văn bản của Bản cái</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Chỉnh sửa kiểu văn bản của Bản cái</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Bấm biểu tượng để thêm hình ảnh</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Chỉnh sửa kiểu văn bản của Bản cái</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Chỉnh sửa kiểu văn bản của Bản cái</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vi-VN" smtClean="0"/>
              <a:t>Bấm biểu tượng để thêm hình ảnh</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Chỉnh sửa kiểu văn bản của Bản cái</a:t>
            </a:r>
          </a:p>
        </p:txBody>
      </p:sp>
      <p:sp>
        <p:nvSpPr>
          <p:cNvPr id="3" name="Date Placeholder 2"/>
          <p:cNvSpPr>
            <a:spLocks noGrp="1"/>
          </p:cNvSpPr>
          <p:nvPr>
            <p:ph type="dt" sz="half" idx="10"/>
          </p:nvPr>
        </p:nvSpPr>
        <p:spPr/>
        <p:txBody>
          <a:bodyPr/>
          <a:lstStyle/>
          <a:p>
            <a:fld id="{AB1E6006-4903-4D19-B068-2EE44137784D}" type="datetimeFigureOut">
              <a:rPr lang="en-US" smtClean="0"/>
              <a:pPr/>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3752274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vi-VN" smtClean="0"/>
              <a:t>Bấm để sửa kiểu tiêu đề Bản cái</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dirty="0"/>
          </a:p>
        </p:txBody>
      </p:sp>
      <p:sp>
        <p:nvSpPr>
          <p:cNvPr id="4" name="Date Placeholder 3"/>
          <p:cNvSpPr>
            <a:spLocks noGrp="1"/>
          </p:cNvSpPr>
          <p:nvPr>
            <p:ph type="dt" sz="half" idx="10"/>
          </p:nvPr>
        </p:nvSpPr>
        <p:spPr/>
        <p:txBody>
          <a:bodyPr/>
          <a:lstStyle/>
          <a:p>
            <a:fld id="{AB1E6006-4903-4D19-B068-2EE44137784D}"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2657360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vi-VN" smtClean="0"/>
              <a:t>Bấm để sửa kiểu tiêu đề Bản cái</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dirty="0"/>
          </a:p>
        </p:txBody>
      </p:sp>
      <p:sp>
        <p:nvSpPr>
          <p:cNvPr id="4" name="Date Placeholder 3"/>
          <p:cNvSpPr>
            <a:spLocks noGrp="1"/>
          </p:cNvSpPr>
          <p:nvPr>
            <p:ph type="dt" sz="half" idx="10"/>
          </p:nvPr>
        </p:nvSpPr>
        <p:spPr/>
        <p:txBody>
          <a:bodyPr/>
          <a:lstStyle/>
          <a:p>
            <a:fld id="{AB1E6006-4903-4D19-B068-2EE44137784D}"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1657487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1E6006-4903-4D19-B068-2EE44137784D}"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2129481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vi-VN" smtClean="0"/>
              <a:t>Bấm để sửa kiểu tiêu đề Bản cái</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dirty="0"/>
          </a:p>
        </p:txBody>
      </p:sp>
      <p:sp>
        <p:nvSpPr>
          <p:cNvPr id="4" name="Date Placeholder 3"/>
          <p:cNvSpPr>
            <a:spLocks noGrp="1"/>
          </p:cNvSpPr>
          <p:nvPr>
            <p:ph type="dt" sz="half" idx="10"/>
          </p:nvPr>
        </p:nvSpPr>
        <p:spPr/>
        <p:txBody>
          <a:bodyPr/>
          <a:lstStyle/>
          <a:p>
            <a:fld id="{AB1E6006-4903-4D19-B068-2EE44137784D}"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2130727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vi-VN" smtClean="0"/>
              <a:t>Bấm để sửa kiểu tiêu đề Bản cái</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smtClean="0"/>
              <a:t>Chỉnh sửa kiểu văn bản của Bản cái</a:t>
            </a:r>
          </a:p>
        </p:txBody>
      </p:sp>
      <p:sp>
        <p:nvSpPr>
          <p:cNvPr id="4" name="Date Placeholder 3"/>
          <p:cNvSpPr>
            <a:spLocks noGrp="1"/>
          </p:cNvSpPr>
          <p:nvPr>
            <p:ph type="dt" sz="half" idx="10"/>
          </p:nvPr>
        </p:nvSpPr>
        <p:spPr/>
        <p:txBody>
          <a:bodyPr/>
          <a:lstStyle/>
          <a:p>
            <a:fld id="{AB1E6006-4903-4D19-B068-2EE44137784D}"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2036881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vi-VN" smtClean="0"/>
              <a:t>Bấm để sửa kiểu tiêu đề Bản cái</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dirty="0"/>
          </a:p>
        </p:txBody>
      </p:sp>
      <p:sp>
        <p:nvSpPr>
          <p:cNvPr id="5" name="Date Placeholder 4"/>
          <p:cNvSpPr>
            <a:spLocks noGrp="1"/>
          </p:cNvSpPr>
          <p:nvPr>
            <p:ph type="dt" sz="half" idx="10"/>
          </p:nvPr>
        </p:nvSpPr>
        <p:spPr/>
        <p:txBody>
          <a:bodyPr/>
          <a:lstStyle/>
          <a:p>
            <a:fld id="{AB1E6006-4903-4D19-B068-2EE44137784D}"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301003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vi-VN" smtClean="0"/>
              <a:t>Bấm để sửa kiểu tiêu đề Bản cái</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Chỉnh sửa kiểu văn bản của Bản cái</a:t>
            </a:r>
          </a:p>
        </p:txBody>
      </p:sp>
      <p:sp>
        <p:nvSpPr>
          <p:cNvPr id="12" name="Content Placeholder 3"/>
          <p:cNvSpPr>
            <a:spLocks noGrp="1"/>
          </p:cNvSpPr>
          <p:nvPr>
            <p:ph sz="quarter" idx="13"/>
          </p:nvPr>
        </p:nvSpPr>
        <p:spPr>
          <a:xfrm>
            <a:off x="913774" y="3051012"/>
            <a:ext cx="5106027" cy="2740187"/>
          </a:xfrm>
        </p:spPr>
        <p:txBody>
          <a:body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Chỉnh sửa kiểu văn bản của Bản cái</a:t>
            </a:r>
          </a:p>
        </p:txBody>
      </p:sp>
      <p:sp>
        <p:nvSpPr>
          <p:cNvPr id="13" name="Content Placeholder 5"/>
          <p:cNvSpPr>
            <a:spLocks noGrp="1"/>
          </p:cNvSpPr>
          <p:nvPr>
            <p:ph sz="quarter" idx="14"/>
          </p:nvPr>
        </p:nvSpPr>
        <p:spPr>
          <a:xfrm>
            <a:off x="6172200" y="3051012"/>
            <a:ext cx="5105401" cy="2740187"/>
          </a:xfrm>
        </p:spPr>
        <p:txBody>
          <a:body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dirty="0"/>
          </a:p>
        </p:txBody>
      </p:sp>
      <p:sp>
        <p:nvSpPr>
          <p:cNvPr id="7" name="Date Placeholder 6"/>
          <p:cNvSpPr>
            <a:spLocks noGrp="1"/>
          </p:cNvSpPr>
          <p:nvPr>
            <p:ph type="dt" sz="half" idx="10"/>
          </p:nvPr>
        </p:nvSpPr>
        <p:spPr/>
        <p:txBody>
          <a:bodyPr/>
          <a:lstStyle/>
          <a:p>
            <a:fld id="{AB1E6006-4903-4D19-B068-2EE44137784D}" type="datetimeFigureOut">
              <a:rPr lang="en-US" smtClean="0"/>
              <a:pPr/>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2932264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vi-VN" smtClean="0"/>
              <a:t>Bấm để sửa kiểu tiêu đề Bản cái</a:t>
            </a:r>
            <a:endParaRPr lang="en-US" dirty="0"/>
          </a:p>
        </p:txBody>
      </p:sp>
      <p:sp>
        <p:nvSpPr>
          <p:cNvPr id="3" name="Date Placeholder 2"/>
          <p:cNvSpPr>
            <a:spLocks noGrp="1"/>
          </p:cNvSpPr>
          <p:nvPr>
            <p:ph type="dt" sz="half" idx="10"/>
          </p:nvPr>
        </p:nvSpPr>
        <p:spPr/>
        <p:txBody>
          <a:bodyPr/>
          <a:lstStyle/>
          <a:p>
            <a:fld id="{AB1E6006-4903-4D19-B068-2EE44137784D}" type="datetimeFigureOut">
              <a:rPr lang="en-US" smtClean="0"/>
              <a:pPr/>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1251406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AB1E6006-4903-4D19-B068-2EE44137784D}" type="datetimeFigureOut">
              <a:rPr lang="en-US" smtClean="0"/>
              <a:pPr/>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1690870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vi-VN" smtClean="0"/>
              <a:t>Bấm để sửa kiểu tiêu đề Bản cái</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Chỉnh sửa kiểu văn bản của Bản cái</a:t>
            </a:r>
          </a:p>
        </p:txBody>
      </p:sp>
      <p:sp>
        <p:nvSpPr>
          <p:cNvPr id="5" name="Date Placeholder 4"/>
          <p:cNvSpPr>
            <a:spLocks noGrp="1"/>
          </p:cNvSpPr>
          <p:nvPr>
            <p:ph type="dt" sz="half" idx="10"/>
          </p:nvPr>
        </p:nvSpPr>
        <p:spPr/>
        <p:txBody>
          <a:bodyPr/>
          <a:lstStyle/>
          <a:p>
            <a:fld id="{AB1E6006-4903-4D19-B068-2EE44137784D}"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1806831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vi-VN" smtClean="0"/>
              <a:t>Bấm để sửa kiểu tiêu đề Bản cái</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smtClean="0"/>
              <a:t>Bấm biểu tượng để thêm hình ảnh</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smtClean="0"/>
              <a:t>Chỉnh sửa kiểu văn bản của Bản cái</a:t>
            </a:r>
          </a:p>
        </p:txBody>
      </p:sp>
      <p:sp>
        <p:nvSpPr>
          <p:cNvPr id="5" name="Date Placeholder 4"/>
          <p:cNvSpPr>
            <a:spLocks noGrp="1"/>
          </p:cNvSpPr>
          <p:nvPr>
            <p:ph type="dt" sz="half" idx="10"/>
          </p:nvPr>
        </p:nvSpPr>
        <p:spPr/>
        <p:txBody>
          <a:bodyPr/>
          <a:lstStyle/>
          <a:p>
            <a:fld id="{AB1E6006-4903-4D19-B068-2EE44137784D}"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365123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vi-VN" smtClean="0"/>
              <a:t>Bấm để sửa kiểu tiêu đề Bản cái</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B1E6006-4903-4D19-B068-2EE44137784D}" type="datetimeFigureOut">
              <a:rPr lang="en-US" smtClean="0"/>
              <a:pPr/>
              <a:t>5/5/2025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A1D4DDAD-A244-41F6-96FF-A399B5D6115C}" type="slidenum">
              <a:rPr lang="en-US" smtClean="0"/>
              <a:pPr/>
              <a:t>‹#›</a:t>
            </a:fld>
            <a:endParaRPr lang="en-US"/>
          </a:p>
        </p:txBody>
      </p:sp>
    </p:spTree>
    <p:extLst>
      <p:ext uri="{BB962C8B-B14F-4D97-AF65-F5344CB8AC3E}">
        <p14:creationId xmlns="" xmlns:p14="http://schemas.microsoft.com/office/powerpoint/2010/main" val="42939955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7.jpe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5">
            <a:extLst>
              <a:ext uri="{FF2B5EF4-FFF2-40B4-BE49-F238E27FC236}">
                <a16:creationId xmlns="" xmlns:a16="http://schemas.microsoft.com/office/drawing/2014/main" id="{6050F2B4-8F39-4897-981F-C50243B3FB6D}"/>
              </a:ext>
            </a:extLst>
          </p:cNvPr>
          <p:cNvGrpSpPr>
            <a:grpSpLocks/>
          </p:cNvGrpSpPr>
          <p:nvPr/>
        </p:nvGrpSpPr>
        <p:grpSpPr bwMode="auto">
          <a:xfrm>
            <a:off x="609600" y="144000"/>
            <a:ext cx="11048954" cy="1216025"/>
            <a:chOff x="77878" y="177920"/>
            <a:chExt cx="9066123" cy="1129337"/>
          </a:xfrm>
        </p:grpSpPr>
        <p:grpSp>
          <p:nvGrpSpPr>
            <p:cNvPr id="7" name="Group 18">
              <a:extLst>
                <a:ext uri="{FF2B5EF4-FFF2-40B4-BE49-F238E27FC236}">
                  <a16:creationId xmlns="" xmlns:a16="http://schemas.microsoft.com/office/drawing/2014/main" id="{4BCBEE6F-8062-4EED-85A3-5FACD8B83703}"/>
                </a:ext>
              </a:extLst>
            </p:cNvPr>
            <p:cNvGrpSpPr>
              <a:grpSpLocks/>
            </p:cNvGrpSpPr>
            <p:nvPr/>
          </p:nvGrpSpPr>
          <p:grpSpPr bwMode="auto">
            <a:xfrm>
              <a:off x="77878" y="311206"/>
              <a:ext cx="9066123" cy="996051"/>
              <a:chOff x="26284" y="220375"/>
              <a:chExt cx="9066123" cy="996051"/>
            </a:xfrm>
          </p:grpSpPr>
          <p:grpSp>
            <p:nvGrpSpPr>
              <p:cNvPr id="9" name="Group 20">
                <a:extLst>
                  <a:ext uri="{FF2B5EF4-FFF2-40B4-BE49-F238E27FC236}">
                    <a16:creationId xmlns="" xmlns:a16="http://schemas.microsoft.com/office/drawing/2014/main" id="{B291F090-7A82-4653-A660-6AE8210929B5}"/>
                  </a:ext>
                </a:extLst>
              </p:cNvPr>
              <p:cNvGrpSpPr>
                <a:grpSpLocks/>
              </p:cNvGrpSpPr>
              <p:nvPr/>
            </p:nvGrpSpPr>
            <p:grpSpPr bwMode="auto">
              <a:xfrm>
                <a:off x="26284" y="220375"/>
                <a:ext cx="9066123" cy="996051"/>
                <a:chOff x="17555" y="95247"/>
                <a:chExt cx="9065337" cy="994875"/>
              </a:xfrm>
            </p:grpSpPr>
            <p:pic>
              <p:nvPicPr>
                <p:cNvPr id="11" name="Picture 4">
                  <a:extLst>
                    <a:ext uri="{FF2B5EF4-FFF2-40B4-BE49-F238E27FC236}">
                      <a16:creationId xmlns="" xmlns:a16="http://schemas.microsoft.com/office/drawing/2014/main" id="{66B800CF-9A99-4D43-AB74-020353EAB5B4}"/>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55" y="95247"/>
                  <a:ext cx="2163428" cy="994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 xmlns:a16="http://schemas.microsoft.com/office/drawing/2014/main" id="{CC8573E0-5F29-44C4-B095-C60C4FA8C345}"/>
                    </a:ext>
                  </a:extLst>
                </p:cNvPr>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6961188" y="95486"/>
                  <a:ext cx="2121704" cy="9944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 name="TextBox 9">
                <a:extLst>
                  <a:ext uri="{FF2B5EF4-FFF2-40B4-BE49-F238E27FC236}">
                    <a16:creationId xmlns="" xmlns:a16="http://schemas.microsoft.com/office/drawing/2014/main" id="{E0A51B48-F551-494C-BA8C-79435CD07D0B}"/>
                  </a:ext>
                </a:extLst>
              </p:cNvPr>
              <p:cNvSpPr txBox="1"/>
              <p:nvPr/>
            </p:nvSpPr>
            <p:spPr>
              <a:xfrm>
                <a:off x="2673718" y="255386"/>
                <a:ext cx="3582378" cy="575275"/>
              </a:xfrm>
              <a:prstGeom prst="rect">
                <a:avLst/>
              </a:prstGeom>
              <a:noFill/>
            </p:spPr>
            <p:txBody>
              <a:bodyPr>
                <a:spAutoFit/>
              </a:bodyPr>
              <a:lstStyle/>
              <a:p>
                <a:pPr algn="ctr">
                  <a:defRPr/>
                </a:pPr>
                <a:r>
                  <a:rPr lang="vi-VN" sz="1350" b="1" dirty="0">
                    <a:solidFill>
                      <a:srgbClr val="FFFF00"/>
                    </a:solidFill>
                    <a:effectLst>
                      <a:outerShdw blurRad="38100" dist="38100" dir="2700000" algn="tl">
                        <a:srgbClr val="000000">
                          <a:alpha val="43137"/>
                        </a:srgbClr>
                      </a:outerShdw>
                    </a:effectLst>
                  </a:rPr>
                  <a:t>BỘ TƯ LỆNH QUÂN KHU 5</a:t>
                </a:r>
              </a:p>
              <a:p>
                <a:pPr algn="ctr">
                  <a:defRPr/>
                </a:pPr>
                <a:r>
                  <a:rPr lang="vi-VN" sz="1350" b="1" dirty="0">
                    <a:solidFill>
                      <a:srgbClr val="FFFF00"/>
                    </a:solidFill>
                    <a:effectLst>
                      <a:outerShdw blurRad="38100" dist="38100" dir="2700000" algn="tl">
                        <a:srgbClr val="000000">
                          <a:alpha val="43137"/>
                        </a:srgbClr>
                      </a:outerShdw>
                    </a:effectLst>
                  </a:rPr>
                  <a:t>TRƯỜNG QUÂN SỰ</a:t>
                </a:r>
              </a:p>
            </p:txBody>
          </p:sp>
        </p:grpSp>
        <p:sp>
          <p:nvSpPr>
            <p:cNvPr id="8" name="Trapezoid 7">
              <a:extLst>
                <a:ext uri="{FF2B5EF4-FFF2-40B4-BE49-F238E27FC236}">
                  <a16:creationId xmlns="" xmlns:a16="http://schemas.microsoft.com/office/drawing/2014/main" id="{316EFA33-2770-4F28-BDAD-96249576C13F}"/>
                </a:ext>
              </a:extLst>
            </p:cNvPr>
            <p:cNvSpPr/>
            <p:nvPr/>
          </p:nvSpPr>
          <p:spPr>
            <a:xfrm>
              <a:off x="1998133" y="177173"/>
              <a:ext cx="5291720" cy="1014260"/>
            </a:xfrm>
            <a:prstGeom prst="trapezoid">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smtClean="0">
                  <a:solidFill>
                    <a:schemeClr val="tx1"/>
                  </a:solidFill>
                  <a:latin typeface="Arial" panose="020B0604020202020204" pitchFamily="34" charset="0"/>
                  <a:cs typeface="Arial" panose="020B0604020202020204" pitchFamily="34" charset="0"/>
                </a:rPr>
                <a:t>LỮ </a:t>
              </a:r>
              <a:r>
                <a:rPr lang="en-US" sz="3200" smtClean="0">
                  <a:solidFill>
                    <a:schemeClr val="tx1"/>
                  </a:solidFill>
                  <a:latin typeface="Arial" panose="020B0604020202020204" pitchFamily="34" charset="0"/>
                  <a:cs typeface="Arial" panose="020B0604020202020204" pitchFamily="34" charset="0"/>
                </a:rPr>
                <a:t>ĐOÀN 604</a:t>
              </a:r>
              <a:endParaRPr lang="en-US" sz="3200" dirty="0" smtClean="0">
                <a:solidFill>
                  <a:schemeClr val="tx1"/>
                </a:solidFill>
                <a:latin typeface="Arial" panose="020B0604020202020204" pitchFamily="34" charset="0"/>
                <a:cs typeface="Arial" panose="020B0604020202020204" pitchFamily="34" charset="0"/>
              </a:endParaRPr>
            </a:p>
          </p:txBody>
        </p:sp>
      </p:grpSp>
      <p:cxnSp>
        <p:nvCxnSpPr>
          <p:cNvPr id="13" name="Straight Connector 12">
            <a:extLst>
              <a:ext uri="{FF2B5EF4-FFF2-40B4-BE49-F238E27FC236}">
                <a16:creationId xmlns="" xmlns:a16="http://schemas.microsoft.com/office/drawing/2014/main" id="{6695F471-97DF-4060-8C10-7108CABE07B5}"/>
              </a:ext>
            </a:extLst>
          </p:cNvPr>
          <p:cNvCxnSpPr>
            <a:cxnSpLocks/>
          </p:cNvCxnSpPr>
          <p:nvPr/>
        </p:nvCxnSpPr>
        <p:spPr>
          <a:xfrm>
            <a:off x="35470" y="0"/>
            <a:ext cx="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 xmlns:a16="http://schemas.microsoft.com/office/drawing/2014/main" id="{57F425A0-0CEE-4525-97AD-A51D4D60F904}"/>
              </a:ext>
            </a:extLst>
          </p:cNvPr>
          <p:cNvCxnSpPr>
            <a:cxnSpLocks/>
          </p:cNvCxnSpPr>
          <p:nvPr/>
        </p:nvCxnSpPr>
        <p:spPr>
          <a:xfrm>
            <a:off x="12183538" y="-31390"/>
            <a:ext cx="0" cy="6858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FF999D37-DD99-498E-9A35-3B553DF14E3A}"/>
              </a:ext>
            </a:extLst>
          </p:cNvPr>
          <p:cNvCxnSpPr/>
          <p:nvPr/>
        </p:nvCxnSpPr>
        <p:spPr>
          <a:xfrm>
            <a:off x="-5352" y="29496"/>
            <a:ext cx="1220270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 xmlns:a16="http://schemas.microsoft.com/office/drawing/2014/main" id="{B28471EE-29FD-4C79-9E1B-EB2339A410AE}"/>
              </a:ext>
            </a:extLst>
          </p:cNvPr>
          <p:cNvCxnSpPr/>
          <p:nvPr/>
        </p:nvCxnSpPr>
        <p:spPr>
          <a:xfrm>
            <a:off x="-5352" y="6826610"/>
            <a:ext cx="1220270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WordArt 13">
            <a:extLst>
              <a:ext uri="{FF2B5EF4-FFF2-40B4-BE49-F238E27FC236}">
                <a16:creationId xmlns="" xmlns:a16="http://schemas.microsoft.com/office/drawing/2014/main" id="{83AD17C4-0187-4080-AF75-8B36945F1411}"/>
              </a:ext>
            </a:extLst>
          </p:cNvPr>
          <p:cNvSpPr>
            <a:spLocks noChangeArrowheads="1" noChangeShapeType="1" noTextEdit="1"/>
          </p:cNvSpPr>
          <p:nvPr/>
        </p:nvSpPr>
        <p:spPr bwMode="auto">
          <a:xfrm>
            <a:off x="4690219" y="277531"/>
            <a:ext cx="2989188" cy="754104"/>
          </a:xfrm>
          <a:prstGeom prst="rect">
            <a:avLst/>
          </a:prstGeom>
          <a:extLst>
            <a:ext uri="{91240B29-F687-4F45-9708-019B960494DF}">
              <a14:hiddenLine xmlns=""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endParaRPr lang="en-US" sz="1100" b="1" kern="10" dirty="0">
              <a:solidFill>
                <a:srgbClr val="FFFF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9" name="Text Box 8">
            <a:extLst>
              <a:ext uri="{FF2B5EF4-FFF2-40B4-BE49-F238E27FC236}">
                <a16:creationId xmlns="" xmlns:a16="http://schemas.microsoft.com/office/drawing/2014/main" id="{DABEED72-9DBC-4317-BA81-27AB8F3E646C}"/>
              </a:ext>
            </a:extLst>
          </p:cNvPr>
          <p:cNvSpPr txBox="1">
            <a:spLocks noChangeArrowheads="1"/>
          </p:cNvSpPr>
          <p:nvPr/>
        </p:nvSpPr>
        <p:spPr bwMode="auto">
          <a:xfrm>
            <a:off x="59123" y="2961504"/>
            <a:ext cx="12132877" cy="1754326"/>
          </a:xfrm>
          <a:prstGeom prst="rect">
            <a:avLst/>
          </a:prstGeom>
          <a:noFill/>
          <a:ln w="9525">
            <a:noFill/>
            <a:miter lim="800000"/>
            <a:headEnd/>
            <a:tailEnd/>
          </a:ln>
          <a:effectLst/>
        </p:spPr>
        <p:txBody>
          <a:bodyPr wrap="square">
            <a:spAutoFit/>
          </a:bodyPr>
          <a:lstStyle/>
          <a:p>
            <a:pPr algn="ctr"/>
            <a:r>
              <a:rPr lang="it-IT" sz="3600" b="1" spc="-20" dirty="0" smtClean="0">
                <a:solidFill>
                  <a:srgbClr val="000000"/>
                </a:solidFill>
                <a:latin typeface="Arial" panose="020B0604020202020204" pitchFamily="34" charset="0"/>
                <a:ea typeface="Calibri" panose="020F0502020204030204" pitchFamily="34" charset="0"/>
                <a:cs typeface="Arial" panose="020B0604020202020204" pitchFamily="34" charset="0"/>
              </a:rPr>
              <a:t>THÔNG TƯ SỐ 122/2924/TT-BQP NGÀY 31/12/2024 QUY ĐỊNH VỀ THỰC HIỆN DÂN CHỦ Ở CƠ SỞ TRONG QUÂN ĐỘI NHÂN DÂN VIỆT NAM</a:t>
            </a:r>
            <a:endParaRPr lang="en-US" sz="3600" b="1" spc="-150" dirty="0">
              <a:ln/>
              <a:solidFill>
                <a:srgbClr val="FF0000"/>
              </a:solidFill>
              <a:effectLst>
                <a:outerShdw blurRad="19685" dist="12700" dir="5400000" algn="tl" rotWithShape="0">
                  <a:schemeClr val="accent1">
                    <a:satMod val="130000"/>
                    <a:alpha val="60000"/>
                  </a:schemeClr>
                </a:outerShdw>
                <a:reflection blurRad="10000" stA="55000" endPos="48000" dist="500" dir="5400000" sy="-100000" algn="bl" rotWithShape="0"/>
              </a:effectLst>
              <a:latin typeface="Arial" pitchFamily="34" charset="0"/>
              <a:cs typeface="Arial" pitchFamily="34" charset="0"/>
            </a:endParaRPr>
          </a:p>
        </p:txBody>
      </p:sp>
      <p:sp>
        <p:nvSpPr>
          <p:cNvPr id="20" name="Text Box 6">
            <a:extLst>
              <a:ext uri="{FF2B5EF4-FFF2-40B4-BE49-F238E27FC236}">
                <a16:creationId xmlns="" xmlns:a16="http://schemas.microsoft.com/office/drawing/2014/main" id="{520A449D-5239-40FC-944E-733D63B66F6C}"/>
              </a:ext>
            </a:extLst>
          </p:cNvPr>
          <p:cNvSpPr txBox="1">
            <a:spLocks noChangeArrowheads="1"/>
          </p:cNvSpPr>
          <p:nvPr/>
        </p:nvSpPr>
        <p:spPr bwMode="auto">
          <a:xfrm>
            <a:off x="2133578" y="2274177"/>
            <a:ext cx="7814489" cy="646331"/>
          </a:xfrm>
          <a:prstGeom prst="rect">
            <a:avLst/>
          </a:prstGeom>
          <a:noFill/>
          <a:ln w="9525">
            <a:noFill/>
            <a:miter lim="800000"/>
            <a:headEnd/>
            <a:tailEnd/>
          </a:ln>
        </p:spPr>
        <p:txBody>
          <a:bodyPr wrap="square">
            <a:spAutoFit/>
          </a:bodyPr>
          <a:lstStyle>
            <a:lvl1pPr eaLnBrk="0" hangingPunct="0">
              <a:defRPr>
                <a:solidFill>
                  <a:schemeClr val="tx1"/>
                </a:solidFill>
                <a:latin typeface=".VnArial" pitchFamily="34" charset="0"/>
              </a:defRPr>
            </a:lvl1pPr>
            <a:lvl2pPr marL="742950" indent="-285750" eaLnBrk="0" hangingPunct="0">
              <a:defRPr>
                <a:solidFill>
                  <a:schemeClr val="tx1"/>
                </a:solidFill>
                <a:latin typeface=".VnArial" pitchFamily="34" charset="0"/>
              </a:defRPr>
            </a:lvl2pPr>
            <a:lvl3pPr marL="1143000" indent="-228600" eaLnBrk="0" hangingPunct="0">
              <a:defRPr>
                <a:solidFill>
                  <a:schemeClr val="tx1"/>
                </a:solidFill>
                <a:latin typeface=".VnArial" pitchFamily="34" charset="0"/>
              </a:defRPr>
            </a:lvl3pPr>
            <a:lvl4pPr marL="1600200" indent="-228600" eaLnBrk="0" hangingPunct="0">
              <a:defRPr>
                <a:solidFill>
                  <a:schemeClr val="tx1"/>
                </a:solidFill>
                <a:latin typeface=".VnArial" pitchFamily="34" charset="0"/>
              </a:defRPr>
            </a:lvl4pPr>
            <a:lvl5pPr marL="2057400" indent="-228600" eaLnBrk="0" hangingPunct="0">
              <a:defRPr>
                <a:solidFill>
                  <a:schemeClr val="tx1"/>
                </a:solidFill>
                <a:latin typeface=".VnArial" pitchFamily="34" charset="0"/>
              </a:defRPr>
            </a:lvl5pPr>
            <a:lvl6pPr marL="2514600" indent="-228600" eaLnBrk="0" fontAlgn="base" hangingPunct="0">
              <a:spcBef>
                <a:spcPct val="0"/>
              </a:spcBef>
              <a:spcAft>
                <a:spcPct val="0"/>
              </a:spcAft>
              <a:defRPr>
                <a:solidFill>
                  <a:schemeClr val="tx1"/>
                </a:solidFill>
                <a:latin typeface=".VnArial" pitchFamily="34" charset="0"/>
              </a:defRPr>
            </a:lvl6pPr>
            <a:lvl7pPr marL="2971800" indent="-228600" eaLnBrk="0" fontAlgn="base" hangingPunct="0">
              <a:spcBef>
                <a:spcPct val="0"/>
              </a:spcBef>
              <a:spcAft>
                <a:spcPct val="0"/>
              </a:spcAft>
              <a:defRPr>
                <a:solidFill>
                  <a:schemeClr val="tx1"/>
                </a:solidFill>
                <a:latin typeface=".VnArial" pitchFamily="34" charset="0"/>
              </a:defRPr>
            </a:lvl7pPr>
            <a:lvl8pPr marL="3429000" indent="-228600" eaLnBrk="0" fontAlgn="base" hangingPunct="0">
              <a:spcBef>
                <a:spcPct val="0"/>
              </a:spcBef>
              <a:spcAft>
                <a:spcPct val="0"/>
              </a:spcAft>
              <a:defRPr>
                <a:solidFill>
                  <a:schemeClr val="tx1"/>
                </a:solidFill>
                <a:latin typeface=".VnArial" pitchFamily="34" charset="0"/>
              </a:defRPr>
            </a:lvl8pPr>
            <a:lvl9pPr marL="3886200" indent="-228600" eaLnBrk="0" fontAlgn="base" hangingPunct="0">
              <a:spcBef>
                <a:spcPct val="0"/>
              </a:spcBef>
              <a:spcAft>
                <a:spcPct val="0"/>
              </a:spcAft>
              <a:defRPr>
                <a:solidFill>
                  <a:schemeClr val="tx1"/>
                </a:solidFill>
                <a:latin typeface=".VnArial" pitchFamily="34" charset="0"/>
              </a:defRPr>
            </a:lvl9pPr>
          </a:lstStyle>
          <a:p>
            <a:pPr algn="ctr"/>
            <a:r>
              <a:rPr lang="en-US" sz="3600" b="1" dirty="0">
                <a:solidFill>
                  <a:srgbClr val="FF0000"/>
                </a:solidFill>
                <a:latin typeface="Arial" pitchFamily="34" charset="0"/>
                <a:cs typeface="Arial" pitchFamily="34" charset="0"/>
              </a:rPr>
              <a:t>CHUYÊN ĐỀ </a:t>
            </a:r>
          </a:p>
        </p:txBody>
      </p:sp>
      <p:sp>
        <p:nvSpPr>
          <p:cNvPr id="21" name="Text Box 6">
            <a:extLst>
              <a:ext uri="{FF2B5EF4-FFF2-40B4-BE49-F238E27FC236}">
                <a16:creationId xmlns="" xmlns:a16="http://schemas.microsoft.com/office/drawing/2014/main" id="{DC0904AF-25F8-4992-A484-DCB5FA4A3487}"/>
              </a:ext>
            </a:extLst>
          </p:cNvPr>
          <p:cNvSpPr txBox="1">
            <a:spLocks noChangeArrowheads="1"/>
          </p:cNvSpPr>
          <p:nvPr/>
        </p:nvSpPr>
        <p:spPr bwMode="auto">
          <a:xfrm>
            <a:off x="79650" y="5093213"/>
            <a:ext cx="12080236" cy="954107"/>
          </a:xfrm>
          <a:prstGeom prst="rect">
            <a:avLst/>
          </a:prstGeom>
          <a:gradFill rotWithShape="1">
            <a:gsLst>
              <a:gs pos="0">
                <a:srgbClr val="99FF33"/>
              </a:gs>
              <a:gs pos="100000">
                <a:schemeClr val="bg1"/>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nArial" pitchFamily="34" charset="0"/>
              </a:defRPr>
            </a:lvl1pPr>
            <a:lvl2pPr marL="742950" indent="-285750" eaLnBrk="0" hangingPunct="0">
              <a:defRPr>
                <a:solidFill>
                  <a:schemeClr val="tx1"/>
                </a:solidFill>
                <a:latin typeface=".VnArial" pitchFamily="34" charset="0"/>
              </a:defRPr>
            </a:lvl2pPr>
            <a:lvl3pPr marL="1143000" indent="-228600" eaLnBrk="0" hangingPunct="0">
              <a:defRPr>
                <a:solidFill>
                  <a:schemeClr val="tx1"/>
                </a:solidFill>
                <a:latin typeface=".VnArial" pitchFamily="34" charset="0"/>
              </a:defRPr>
            </a:lvl3pPr>
            <a:lvl4pPr marL="1600200" indent="-228600" eaLnBrk="0" hangingPunct="0">
              <a:defRPr>
                <a:solidFill>
                  <a:schemeClr val="tx1"/>
                </a:solidFill>
                <a:latin typeface=".VnArial" pitchFamily="34" charset="0"/>
              </a:defRPr>
            </a:lvl4pPr>
            <a:lvl5pPr marL="2057400" indent="-228600" eaLnBrk="0" hangingPunct="0">
              <a:defRPr>
                <a:solidFill>
                  <a:schemeClr val="tx1"/>
                </a:solidFill>
                <a:latin typeface=".VnArial" pitchFamily="34" charset="0"/>
              </a:defRPr>
            </a:lvl5pPr>
            <a:lvl6pPr marL="2514600" indent="-228600" eaLnBrk="0" fontAlgn="base" hangingPunct="0">
              <a:spcBef>
                <a:spcPct val="0"/>
              </a:spcBef>
              <a:spcAft>
                <a:spcPct val="0"/>
              </a:spcAft>
              <a:defRPr>
                <a:solidFill>
                  <a:schemeClr val="tx1"/>
                </a:solidFill>
                <a:latin typeface=".VnArial" pitchFamily="34" charset="0"/>
              </a:defRPr>
            </a:lvl6pPr>
            <a:lvl7pPr marL="2971800" indent="-228600" eaLnBrk="0" fontAlgn="base" hangingPunct="0">
              <a:spcBef>
                <a:spcPct val="0"/>
              </a:spcBef>
              <a:spcAft>
                <a:spcPct val="0"/>
              </a:spcAft>
              <a:defRPr>
                <a:solidFill>
                  <a:schemeClr val="tx1"/>
                </a:solidFill>
                <a:latin typeface=".VnArial" pitchFamily="34" charset="0"/>
              </a:defRPr>
            </a:lvl7pPr>
            <a:lvl8pPr marL="3429000" indent="-228600" eaLnBrk="0" fontAlgn="base" hangingPunct="0">
              <a:spcBef>
                <a:spcPct val="0"/>
              </a:spcBef>
              <a:spcAft>
                <a:spcPct val="0"/>
              </a:spcAft>
              <a:defRPr>
                <a:solidFill>
                  <a:schemeClr val="tx1"/>
                </a:solidFill>
                <a:latin typeface=".VnArial" pitchFamily="34" charset="0"/>
              </a:defRPr>
            </a:lvl8pPr>
            <a:lvl9pPr marL="3886200" indent="-228600" eaLnBrk="0" fontAlgn="base" hangingPunct="0">
              <a:spcBef>
                <a:spcPct val="0"/>
              </a:spcBef>
              <a:spcAft>
                <a:spcPct val="0"/>
              </a:spcAft>
              <a:defRPr>
                <a:solidFill>
                  <a:schemeClr val="tx1"/>
                </a:solidFill>
                <a:latin typeface=".VnArial" pitchFamily="34" charset="0"/>
              </a:defRPr>
            </a:lvl9pPr>
          </a:lstStyle>
          <a:p>
            <a:pPr algn="ctr"/>
            <a:r>
              <a:rPr lang="en-US" sz="2800" b="1" dirty="0">
                <a:latin typeface="Arial" pitchFamily="34" charset="0"/>
                <a:cs typeface="Arial" pitchFamily="34" charset="0"/>
              </a:rPr>
              <a:t>Giáo viên: </a:t>
            </a:r>
            <a:r>
              <a:rPr lang="en-US" sz="2800" b="1" dirty="0" err="1" smtClean="0">
                <a:latin typeface="Arial" pitchFamily="34" charset="0"/>
                <a:cs typeface="Arial" pitchFamily="34" charset="0"/>
              </a:rPr>
              <a:t>Thiếu</a:t>
            </a:r>
            <a:r>
              <a:rPr lang="en-US" sz="2800" b="1" dirty="0" smtClean="0">
                <a:latin typeface="Arial" pitchFamily="34" charset="0"/>
                <a:cs typeface="Arial" pitchFamily="34" charset="0"/>
              </a:rPr>
              <a:t> </a:t>
            </a:r>
            <a:r>
              <a:rPr lang="en-US" sz="2800" b="1" dirty="0" err="1" smtClean="0">
                <a:latin typeface="Arial" pitchFamily="34" charset="0"/>
                <a:cs typeface="Arial" pitchFamily="34" charset="0"/>
              </a:rPr>
              <a:t>tá</a:t>
            </a:r>
            <a:r>
              <a:rPr lang="en-US" sz="2800" b="1" dirty="0" smtClean="0">
                <a:latin typeface="Arial" pitchFamily="34" charset="0"/>
                <a:cs typeface="Arial" pitchFamily="34" charset="0"/>
              </a:rPr>
              <a:t> </a:t>
            </a:r>
            <a:r>
              <a:rPr lang="en-US" sz="2800" b="1" dirty="0" err="1" smtClean="0">
                <a:latin typeface="Arial" pitchFamily="34" charset="0"/>
                <a:cs typeface="Arial" pitchFamily="34" charset="0"/>
              </a:rPr>
              <a:t>Trần</a:t>
            </a:r>
            <a:r>
              <a:rPr lang="en-US" sz="2800" b="1" dirty="0" smtClean="0">
                <a:latin typeface="Arial" pitchFamily="34" charset="0"/>
                <a:cs typeface="Arial" pitchFamily="34" charset="0"/>
              </a:rPr>
              <a:t> </a:t>
            </a:r>
            <a:r>
              <a:rPr lang="en-US" sz="2800" b="1" dirty="0" err="1" smtClean="0">
                <a:latin typeface="Arial" pitchFamily="34" charset="0"/>
                <a:cs typeface="Arial" pitchFamily="34" charset="0"/>
              </a:rPr>
              <a:t>Đình</a:t>
            </a:r>
            <a:r>
              <a:rPr lang="en-US" sz="2800" b="1" dirty="0" smtClean="0">
                <a:latin typeface="Arial" pitchFamily="34" charset="0"/>
                <a:cs typeface="Arial" pitchFamily="34" charset="0"/>
              </a:rPr>
              <a:t> </a:t>
            </a:r>
            <a:r>
              <a:rPr lang="en-US" sz="2800" b="1" dirty="0" err="1" smtClean="0">
                <a:latin typeface="Arial" pitchFamily="34" charset="0"/>
                <a:cs typeface="Arial" pitchFamily="34" charset="0"/>
              </a:rPr>
              <a:t>Huấn</a:t>
            </a:r>
            <a:endParaRPr lang="en-US" sz="2800" b="1" dirty="0">
              <a:latin typeface="Arial" pitchFamily="34" charset="0"/>
              <a:cs typeface="Arial" pitchFamily="34" charset="0"/>
            </a:endParaRPr>
          </a:p>
          <a:p>
            <a:pPr algn="ctr"/>
            <a:r>
              <a:rPr lang="en-US" sz="2800" b="1" dirty="0" err="1">
                <a:latin typeface="Arial" pitchFamily="34" charset="0"/>
                <a:cs typeface="Arial" pitchFamily="34" charset="0"/>
              </a:rPr>
              <a:t>Chức</a:t>
            </a:r>
            <a:r>
              <a:rPr lang="en-US" sz="2800" b="1" dirty="0">
                <a:latin typeface="Arial" pitchFamily="34" charset="0"/>
                <a:cs typeface="Arial" pitchFamily="34" charset="0"/>
              </a:rPr>
              <a:t> </a:t>
            </a:r>
            <a:r>
              <a:rPr lang="en-US" sz="2800" b="1" dirty="0" err="1">
                <a:latin typeface="Arial" pitchFamily="34" charset="0"/>
                <a:cs typeface="Arial" pitchFamily="34" charset="0"/>
              </a:rPr>
              <a:t>vụ</a:t>
            </a:r>
            <a:r>
              <a:rPr lang="en-US" sz="2800" b="1" dirty="0">
                <a:latin typeface="Arial" pitchFamily="34" charset="0"/>
                <a:cs typeface="Arial" pitchFamily="34" charset="0"/>
              </a:rPr>
              <a:t>: </a:t>
            </a:r>
            <a:r>
              <a:rPr lang="en-US" sz="2800" b="1" dirty="0" smtClean="0">
                <a:latin typeface="Arial" pitchFamily="34" charset="0"/>
                <a:cs typeface="Arial" pitchFamily="34" charset="0"/>
              </a:rPr>
              <a:t>PCN </a:t>
            </a:r>
            <a:r>
              <a:rPr lang="en-US" sz="2800" b="1" dirty="0" err="1" smtClean="0">
                <a:latin typeface="Arial" pitchFamily="34" charset="0"/>
                <a:cs typeface="Arial" pitchFamily="34" charset="0"/>
              </a:rPr>
              <a:t>Chính</a:t>
            </a:r>
            <a:r>
              <a:rPr lang="en-US" sz="2800" b="1" dirty="0" smtClean="0">
                <a:latin typeface="Arial" pitchFamily="34" charset="0"/>
                <a:cs typeface="Arial" pitchFamily="34" charset="0"/>
              </a:rPr>
              <a:t> </a:t>
            </a:r>
            <a:r>
              <a:rPr lang="en-US" sz="2800" b="1" dirty="0" err="1" smtClean="0">
                <a:latin typeface="Arial" pitchFamily="34" charset="0"/>
                <a:cs typeface="Arial" pitchFamily="34" charset="0"/>
              </a:rPr>
              <a:t>trị</a:t>
            </a:r>
            <a:r>
              <a:rPr lang="en-US" sz="2800" b="1" dirty="0" smtClean="0">
                <a:latin typeface="Arial" pitchFamily="34" charset="0"/>
                <a:cs typeface="Arial" pitchFamily="34" charset="0"/>
              </a:rPr>
              <a:t> </a:t>
            </a:r>
            <a:r>
              <a:rPr lang="en-US" sz="2800" b="1" dirty="0" err="1" smtClean="0">
                <a:latin typeface="Arial" pitchFamily="34" charset="0"/>
                <a:cs typeface="Arial" pitchFamily="34" charset="0"/>
              </a:rPr>
              <a:t>Lữ</a:t>
            </a:r>
            <a:r>
              <a:rPr lang="en-US" sz="2800" b="1" dirty="0" smtClean="0">
                <a:latin typeface="Arial" pitchFamily="34" charset="0"/>
                <a:cs typeface="Arial" pitchFamily="34" charset="0"/>
              </a:rPr>
              <a:t> </a:t>
            </a:r>
            <a:r>
              <a:rPr lang="en-US" sz="2800" b="1" dirty="0" err="1" smtClean="0">
                <a:latin typeface="Arial" pitchFamily="34" charset="0"/>
                <a:cs typeface="Arial" pitchFamily="34" charset="0"/>
              </a:rPr>
              <a:t>đoàn</a:t>
            </a:r>
            <a:endParaRPr lang="en-US" sz="2800" b="1" dirty="0">
              <a:latin typeface="Arial" pitchFamily="34" charset="0"/>
              <a:cs typeface="Arial" pitchFamily="34" charset="0"/>
            </a:endParaRPr>
          </a:p>
        </p:txBody>
      </p:sp>
      <p:pic>
        <p:nvPicPr>
          <p:cNvPr id="26" name="Hình ảnh 22">
            <a:extLst>
              <a:ext uri="{FF2B5EF4-FFF2-40B4-BE49-F238E27FC236}">
                <a16:creationId xmlns="" xmlns:a16="http://schemas.microsoft.com/office/drawing/2014/main" id="{54AE48DA-A55A-4E29-B925-8F19905AE7E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 y="5822950"/>
            <a:ext cx="12192001" cy="1061532"/>
          </a:xfrm>
          <a:prstGeom prst="rect">
            <a:avLst/>
          </a:prstGeom>
        </p:spPr>
      </p:pic>
    </p:spTree>
    <p:extLst>
      <p:ext uri="{BB962C8B-B14F-4D97-AF65-F5344CB8AC3E}">
        <p14:creationId xmlns="" xmlns:p14="http://schemas.microsoft.com/office/powerpoint/2010/main" val="4113499208"/>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1463040" y="274320"/>
            <a:ext cx="9521190" cy="11315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anose="020B0604020202020204" pitchFamily="34" charset="0"/>
                <a:cs typeface="Arial" panose="020B0604020202020204" pitchFamily="34" charset="0"/>
              </a:rPr>
              <a:t>III. BỐ CỤC VÀ NỘI DUNG CƠ BẢN CỦA THÔNG TƯ</a:t>
            </a:r>
            <a:endParaRPr lang="en-US" sz="3200" dirty="0">
              <a:latin typeface="Arial" panose="020B0604020202020204" pitchFamily="34" charset="0"/>
              <a:cs typeface="Arial" panose="020B0604020202020204" pitchFamily="34" charset="0"/>
            </a:endParaRPr>
          </a:p>
        </p:txBody>
      </p:sp>
      <p:sp>
        <p:nvSpPr>
          <p:cNvPr id="6" name="Rounded Rectangle 5"/>
          <p:cNvSpPr/>
          <p:nvPr/>
        </p:nvSpPr>
        <p:spPr>
          <a:xfrm>
            <a:off x="1463040" y="1628775"/>
            <a:ext cx="1988820" cy="84582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1. </a:t>
            </a:r>
            <a:r>
              <a:rPr lang="en-US" sz="2800" b="1" dirty="0" err="1">
                <a:latin typeface="Arial" panose="020B0604020202020204" pitchFamily="34" charset="0"/>
                <a:cs typeface="Arial" panose="020B0604020202020204" pitchFamily="34" charset="0"/>
              </a:rPr>
              <a:t>Bố</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cục</a:t>
            </a:r>
            <a:endParaRPr lang="en-US" sz="2800" dirty="0">
              <a:latin typeface="Arial" panose="020B0604020202020204" pitchFamily="34" charset="0"/>
              <a:cs typeface="Arial" panose="020B0604020202020204" pitchFamily="34" charset="0"/>
            </a:endParaRPr>
          </a:p>
        </p:txBody>
      </p:sp>
      <p:sp>
        <p:nvSpPr>
          <p:cNvPr id="7" name="Rounded Rectangle 6"/>
          <p:cNvSpPr/>
          <p:nvPr/>
        </p:nvSpPr>
        <p:spPr>
          <a:xfrm>
            <a:off x="145143" y="2697480"/>
            <a:ext cx="11916228" cy="3960495"/>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gồm</a:t>
            </a:r>
            <a:r>
              <a:rPr lang="en-US" sz="2000" dirty="0">
                <a:latin typeface="Arial" panose="020B0604020202020204" pitchFamily="34" charset="0"/>
                <a:cs typeface="Arial" panose="020B0604020202020204" pitchFamily="34" charset="0"/>
              </a:rPr>
              <a:t> 05 </a:t>
            </a:r>
            <a:r>
              <a:rPr lang="en-US" sz="2000" dirty="0" err="1">
                <a:latin typeface="Arial" panose="020B0604020202020204" pitchFamily="34" charset="0"/>
                <a:cs typeface="Arial" panose="020B0604020202020204" pitchFamily="34" charset="0"/>
              </a:rPr>
              <a:t>chương</a:t>
            </a:r>
            <a:r>
              <a:rPr lang="en-US" sz="2000" dirty="0">
                <a:latin typeface="Arial" panose="020B0604020202020204" pitchFamily="34" charset="0"/>
                <a:cs typeface="Arial" panose="020B0604020202020204" pitchFamily="34" charset="0"/>
              </a:rPr>
              <a:t>, 61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46/2015/TT-BQP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5 </a:t>
            </a:r>
            <a:r>
              <a:rPr lang="en-US" sz="2000" dirty="0" err="1">
                <a:latin typeface="Arial" panose="020B0604020202020204" pitchFamily="34" charset="0"/>
                <a:cs typeface="Arial" panose="020B0604020202020204" pitchFamily="34" charset="0"/>
              </a:rPr>
              <a:t>Chương</a:t>
            </a:r>
            <a:r>
              <a:rPr lang="en-US" sz="2000" dirty="0">
                <a:latin typeface="Arial" panose="020B0604020202020204" pitchFamily="34" charset="0"/>
                <a:cs typeface="Arial" panose="020B0604020202020204" pitchFamily="34" charset="0"/>
              </a:rPr>
              <a:t>, 25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ít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a:t>
            </a:r>
            <a:r>
              <a:rPr lang="en-US" sz="2000" dirty="0">
                <a:latin typeface="Arial" panose="020B0604020202020204" pitchFamily="34" charset="0"/>
                <a:cs typeface="Arial" panose="020B0604020202020204" pitchFamily="34" charset="0"/>
              </a:rPr>
              <a:t> 122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36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165/2018/TT-BQP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6 </a:t>
            </a:r>
            <a:r>
              <a:rPr lang="en-US" sz="2000" dirty="0" err="1">
                <a:latin typeface="Arial" panose="020B0604020202020204" pitchFamily="34" charset="0"/>
                <a:cs typeface="Arial" panose="020B0604020202020204" pitchFamily="34" charset="0"/>
              </a:rPr>
              <a:t>Chương</a:t>
            </a:r>
            <a:r>
              <a:rPr lang="en-US" sz="2000" dirty="0">
                <a:latin typeface="Arial" panose="020B0604020202020204" pitchFamily="34" charset="0"/>
                <a:cs typeface="Arial" panose="020B0604020202020204" pitchFamily="34" charset="0"/>
              </a:rPr>
              <a:t>, 24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(so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a:t>
            </a:r>
            <a:r>
              <a:rPr lang="en-US" sz="2000" dirty="0">
                <a:latin typeface="Arial" panose="020B0604020202020204" pitchFamily="34" charset="0"/>
                <a:cs typeface="Arial" panose="020B0604020202020204" pitchFamily="34" charset="0"/>
              </a:rPr>
              <a:t> 122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a:t>
            </a:r>
            <a:r>
              <a:rPr lang="en-US" sz="2000" dirty="0">
                <a:latin typeface="Arial" panose="020B0604020202020204" pitchFamily="34" charset="0"/>
                <a:cs typeface="Arial" panose="020B0604020202020204" pitchFamily="34" charset="0"/>
              </a:rPr>
              <a:t> 165 </a:t>
            </a:r>
            <a:r>
              <a:rPr lang="en-US" sz="2000" dirty="0" err="1">
                <a:latin typeface="Arial" panose="020B0604020202020204" pitchFamily="34" charset="0"/>
                <a:cs typeface="Arial" panose="020B0604020202020204" pitchFamily="34" charset="0"/>
              </a:rPr>
              <a:t>nhiều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hơn</a:t>
            </a:r>
            <a:r>
              <a:rPr lang="en-US" sz="2000" dirty="0">
                <a:latin typeface="Arial" panose="020B0604020202020204" pitchFamily="34" charset="0"/>
                <a:cs typeface="Arial" panose="020B0604020202020204" pitchFamily="34" charset="0"/>
              </a:rPr>
              <a:t> 1 </a:t>
            </a:r>
            <a:r>
              <a:rPr lang="en-US" sz="2000" dirty="0" err="1">
                <a:latin typeface="Arial" panose="020B0604020202020204" pitchFamily="34" charset="0"/>
                <a:cs typeface="Arial" panose="020B0604020202020204" pitchFamily="34" charset="0"/>
              </a:rPr>
              <a:t>Chương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ít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hơn</a:t>
            </a:r>
            <a:r>
              <a:rPr lang="en-US" sz="2000" dirty="0">
                <a:latin typeface="Arial" panose="020B0604020202020204" pitchFamily="34" charset="0"/>
                <a:cs typeface="Arial" panose="020B0604020202020204" pitchFamily="34" charset="0"/>
              </a:rPr>
              <a:t> 37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cụ</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a:t>
            </a:r>
          </a:p>
          <a:p>
            <a:pPr algn="just"/>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Chương</a:t>
            </a:r>
            <a:r>
              <a:rPr lang="en-US" sz="2000" dirty="0">
                <a:latin typeface="Arial" panose="020B0604020202020204" pitchFamily="34" charset="0"/>
                <a:cs typeface="Arial" panose="020B0604020202020204" pitchFamily="34" charset="0"/>
              </a:rPr>
              <a:t> I: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chung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gồm</a:t>
            </a:r>
            <a:r>
              <a:rPr lang="en-US" sz="2000" dirty="0">
                <a:latin typeface="Arial" panose="020B0604020202020204" pitchFamily="34" charset="0"/>
                <a:cs typeface="Arial" panose="020B0604020202020204" pitchFamily="34" charset="0"/>
              </a:rPr>
              <a:t> 9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01 </a:t>
            </a:r>
            <a:r>
              <a:rPr lang="en-US" sz="2000" dirty="0" err="1">
                <a:latin typeface="Arial" panose="020B0604020202020204" pitchFamily="34" charset="0"/>
                <a:cs typeface="Arial" panose="020B0604020202020204" pitchFamily="34" charset="0"/>
              </a:rPr>
              <a:t>đến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09)</a:t>
            </a:r>
          </a:p>
          <a:p>
            <a:pPr algn="just"/>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Chương</a:t>
            </a:r>
            <a:r>
              <a:rPr lang="en-US" sz="2000" dirty="0">
                <a:latin typeface="Arial" panose="020B0604020202020204" pitchFamily="34" charset="0"/>
                <a:cs typeface="Arial" panose="020B0604020202020204" pitchFamily="34" charset="0"/>
              </a:rPr>
              <a:t> II: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ở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gồm</a:t>
            </a:r>
            <a:r>
              <a:rPr lang="en-US" sz="2000" dirty="0">
                <a:latin typeface="Arial" panose="020B0604020202020204" pitchFamily="34" charset="0"/>
                <a:cs typeface="Arial" panose="020B0604020202020204" pitchFamily="34" charset="0"/>
              </a:rPr>
              <a:t> 5 </a:t>
            </a:r>
            <a:r>
              <a:rPr lang="en-US" sz="2000" dirty="0" err="1">
                <a:latin typeface="Arial" panose="020B0604020202020204" pitchFamily="34" charset="0"/>
                <a:cs typeface="Arial" panose="020B0604020202020204" pitchFamily="34" charset="0"/>
              </a:rPr>
              <a:t>mục</a:t>
            </a:r>
            <a:r>
              <a:rPr lang="en-US" sz="2000" dirty="0">
                <a:latin typeface="Arial" panose="020B0604020202020204" pitchFamily="34" charset="0"/>
                <a:cs typeface="Arial" panose="020B0604020202020204" pitchFamily="34" charset="0"/>
              </a:rPr>
              <a:t>, 29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10 </a:t>
            </a:r>
            <a:r>
              <a:rPr lang="en-US" sz="2000" dirty="0" err="1">
                <a:latin typeface="Arial" panose="020B0604020202020204" pitchFamily="34" charset="0"/>
                <a:cs typeface="Arial" panose="020B0604020202020204" pitchFamily="34" charset="0"/>
              </a:rPr>
              <a:t>đến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38)</a:t>
            </a:r>
          </a:p>
          <a:p>
            <a:pPr algn="just"/>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Chương</a:t>
            </a:r>
            <a:r>
              <a:rPr lang="en-US" sz="2000" dirty="0">
                <a:latin typeface="Arial" panose="020B0604020202020204" pitchFamily="34" charset="0"/>
                <a:cs typeface="Arial" panose="020B0604020202020204" pitchFamily="34" charset="0"/>
              </a:rPr>
              <a:t> III: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ở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doanh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nghiệp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gồm</a:t>
            </a:r>
            <a:r>
              <a:rPr lang="en-US" sz="2000" dirty="0">
                <a:latin typeface="Arial" panose="020B0604020202020204" pitchFamily="34" charset="0"/>
                <a:cs typeface="Arial" panose="020B0604020202020204" pitchFamily="34" charset="0"/>
              </a:rPr>
              <a:t> 3 </a:t>
            </a:r>
            <a:r>
              <a:rPr lang="en-US" sz="2000" dirty="0" err="1">
                <a:latin typeface="Arial" panose="020B0604020202020204" pitchFamily="34" charset="0"/>
                <a:cs typeface="Arial" panose="020B0604020202020204" pitchFamily="34" charset="0"/>
              </a:rPr>
              <a:t>mục</a:t>
            </a:r>
            <a:r>
              <a:rPr lang="en-US" sz="2000" dirty="0">
                <a:latin typeface="Arial" panose="020B0604020202020204" pitchFamily="34" charset="0"/>
                <a:cs typeface="Arial" panose="020B0604020202020204" pitchFamily="34" charset="0"/>
              </a:rPr>
              <a:t>, 15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39 </a:t>
            </a:r>
            <a:r>
              <a:rPr lang="en-US" sz="2000" dirty="0" err="1">
                <a:latin typeface="Arial" panose="020B0604020202020204" pitchFamily="34" charset="0"/>
                <a:cs typeface="Arial" panose="020B0604020202020204" pitchFamily="34" charset="0"/>
              </a:rPr>
              <a:t>đến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53)</a:t>
            </a:r>
          </a:p>
          <a:p>
            <a:pPr algn="just"/>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Chương</a:t>
            </a:r>
            <a:r>
              <a:rPr lang="en-US" sz="2000" dirty="0">
                <a:latin typeface="Arial" panose="020B0604020202020204" pitchFamily="34" charset="0"/>
                <a:cs typeface="Arial" panose="020B0604020202020204" pitchFamily="34" charset="0"/>
              </a:rPr>
              <a:t> IV: </a:t>
            </a:r>
            <a:r>
              <a:rPr lang="en-US" sz="2000" dirty="0" err="1">
                <a:latin typeface="Arial" panose="020B0604020202020204" pitchFamily="34" charset="0"/>
                <a:cs typeface="Arial" panose="020B0604020202020204" pitchFamily="34" charset="0"/>
              </a:rPr>
              <a:t>Tổ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Ban </a:t>
            </a:r>
            <a:r>
              <a:rPr lang="en-US" sz="2000" dirty="0" err="1">
                <a:latin typeface="Arial" panose="020B0604020202020204" pitchFamily="34" charset="0"/>
                <a:cs typeface="Arial" panose="020B0604020202020204" pitchFamily="34" charset="0"/>
              </a:rPr>
              <a:t>Thanh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gồm</a:t>
            </a:r>
            <a:r>
              <a:rPr lang="en-US" sz="2000" dirty="0">
                <a:latin typeface="Arial" panose="020B0604020202020204" pitchFamily="34" charset="0"/>
                <a:cs typeface="Arial" panose="020B0604020202020204" pitchFamily="34" charset="0"/>
              </a:rPr>
              <a:t> 6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54 </a:t>
            </a:r>
            <a:r>
              <a:rPr lang="en-US" sz="2000" dirty="0" err="1">
                <a:latin typeface="Arial" panose="020B0604020202020204" pitchFamily="34" charset="0"/>
                <a:cs typeface="Arial" panose="020B0604020202020204" pitchFamily="34" charset="0"/>
              </a:rPr>
              <a:t>đến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59).</a:t>
            </a:r>
          </a:p>
          <a:p>
            <a:pPr algn="just"/>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Chương</a:t>
            </a:r>
            <a:r>
              <a:rPr lang="en-US" sz="2000" dirty="0">
                <a:latin typeface="Arial" panose="020B0604020202020204" pitchFamily="34" charset="0"/>
                <a:cs typeface="Arial" panose="020B0604020202020204" pitchFamily="34" charset="0"/>
              </a:rPr>
              <a:t> V: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khoản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gồm</a:t>
            </a:r>
            <a:r>
              <a:rPr lang="en-US" sz="2000" dirty="0">
                <a:latin typeface="Arial" panose="020B0604020202020204" pitchFamily="34" charset="0"/>
                <a:cs typeface="Arial" panose="020B0604020202020204" pitchFamily="34" charset="0"/>
              </a:rPr>
              <a:t> 02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60 </a:t>
            </a:r>
            <a:r>
              <a:rPr lang="en-US" sz="2000" dirty="0" err="1">
                <a:latin typeface="Arial" panose="020B0604020202020204" pitchFamily="34" charset="0"/>
                <a:cs typeface="Arial" panose="020B0604020202020204" pitchFamily="34" charset="0"/>
              </a:rPr>
              <a:t>đến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61).</a:t>
            </a:r>
          </a:p>
        </p:txBody>
      </p:sp>
    </p:spTree>
    <p:extLst>
      <p:ext uri="{BB962C8B-B14F-4D97-AF65-F5344CB8AC3E}">
        <p14:creationId xmlns="" xmlns:p14="http://schemas.microsoft.com/office/powerpoint/2010/main" val="2576792524"/>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1463040" y="274320"/>
            <a:ext cx="9521190" cy="11315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III. BỐ CỤC VÀ NỘI DUNG CƠ BẢN CỦA THÔNG TƯ</a:t>
            </a:r>
            <a:endParaRPr lang="en-US" sz="3200" dirty="0"/>
          </a:p>
        </p:txBody>
      </p:sp>
      <p:sp>
        <p:nvSpPr>
          <p:cNvPr id="6" name="Rounded Rectangle 5"/>
          <p:cNvSpPr/>
          <p:nvPr/>
        </p:nvSpPr>
        <p:spPr>
          <a:xfrm>
            <a:off x="1463040" y="1628775"/>
            <a:ext cx="3348990" cy="84582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2. </a:t>
            </a:r>
            <a:r>
              <a:rPr lang="en-US" sz="2800" b="1" dirty="0" err="1"/>
              <a:t>Nội</a:t>
            </a:r>
            <a:r>
              <a:rPr lang="en-US" sz="2800" b="1" dirty="0"/>
              <a:t> dung </a:t>
            </a:r>
            <a:r>
              <a:rPr lang="en-US" sz="2800" b="1" dirty="0" err="1"/>
              <a:t>cơ</a:t>
            </a:r>
            <a:r>
              <a:rPr lang="en-US" sz="2800" b="1" dirty="0"/>
              <a:t> </a:t>
            </a:r>
            <a:r>
              <a:rPr lang="en-US" sz="2800" b="1" dirty="0" err="1"/>
              <a:t>bản</a:t>
            </a:r>
            <a:r>
              <a:rPr lang="en-US" sz="2800" b="1" dirty="0"/>
              <a:t> </a:t>
            </a:r>
            <a:endParaRPr lang="en-US" sz="2800" dirty="0"/>
          </a:p>
        </p:txBody>
      </p:sp>
      <p:sp>
        <p:nvSpPr>
          <p:cNvPr id="7" name="Rounded Rectangle 6"/>
          <p:cNvSpPr/>
          <p:nvPr/>
        </p:nvSpPr>
        <p:spPr>
          <a:xfrm>
            <a:off x="1377314" y="2697480"/>
            <a:ext cx="10041255" cy="400050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smtClean="0"/>
          </a:p>
          <a:p>
            <a:endParaRPr lang="en-US" sz="2000" b="1" dirty="0"/>
          </a:p>
          <a:p>
            <a:r>
              <a:rPr lang="en-US" sz="2000" b="1" i="1" dirty="0" err="1" smtClean="0"/>
              <a:t>Chương</a:t>
            </a:r>
            <a:r>
              <a:rPr lang="en-US" sz="2000" b="1" i="1" dirty="0" smtClean="0"/>
              <a:t> </a:t>
            </a:r>
            <a:r>
              <a:rPr lang="en-US" sz="2000" b="1" i="1" dirty="0"/>
              <a:t>1: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phạm</a:t>
            </a:r>
            <a:r>
              <a:rPr lang="en-US" sz="2000" b="1" i="1" dirty="0"/>
              <a:t> vi </a:t>
            </a:r>
            <a:r>
              <a:rPr lang="en-US" sz="2000" b="1" i="1" dirty="0" err="1"/>
              <a:t>điều</a:t>
            </a:r>
            <a:r>
              <a:rPr lang="en-US" sz="2000" b="1" i="1" dirty="0"/>
              <a:t> </a:t>
            </a:r>
            <a:r>
              <a:rPr lang="en-US" sz="2000" b="1" i="1" dirty="0" err="1"/>
              <a:t>chỉnh</a:t>
            </a:r>
            <a:r>
              <a:rPr lang="en-US" sz="2000" b="1" i="1" dirty="0"/>
              <a:t>; </a:t>
            </a:r>
            <a:r>
              <a:rPr lang="en-US" sz="2000" b="1" i="1" dirty="0" err="1"/>
              <a:t>đối</a:t>
            </a:r>
            <a:r>
              <a:rPr lang="en-US" sz="2000" b="1" i="1" dirty="0"/>
              <a:t> </a:t>
            </a:r>
            <a:r>
              <a:rPr lang="en-US" sz="2000" b="1" i="1" dirty="0" err="1"/>
              <a:t>tượng</a:t>
            </a:r>
            <a:r>
              <a:rPr lang="en-US" sz="2000" b="1" i="1" dirty="0"/>
              <a:t> </a:t>
            </a:r>
            <a:r>
              <a:rPr lang="en-US" sz="2000" b="1" i="1" dirty="0" err="1"/>
              <a:t>áp</a:t>
            </a:r>
            <a:r>
              <a:rPr lang="en-US" sz="2000" b="1" i="1" dirty="0"/>
              <a:t> </a:t>
            </a:r>
            <a:r>
              <a:rPr lang="en-US" sz="2000" b="1" i="1" dirty="0" err="1"/>
              <a:t>dụng</a:t>
            </a:r>
            <a:r>
              <a:rPr lang="en-US" sz="2000" b="1" i="1" dirty="0"/>
              <a:t>; </a:t>
            </a:r>
            <a:r>
              <a:rPr lang="en-US" sz="2000" b="1" i="1" dirty="0" err="1"/>
              <a:t>nguyên</a:t>
            </a:r>
            <a:r>
              <a:rPr lang="en-US" sz="2000" b="1" i="1" dirty="0"/>
              <a:t> </a:t>
            </a:r>
            <a:r>
              <a:rPr lang="en-US" sz="2000" b="1" i="1" dirty="0" err="1"/>
              <a:t>tắc</a:t>
            </a:r>
            <a:r>
              <a:rPr lang="en-US" sz="2000" b="1" i="1" dirty="0"/>
              <a:t>; </a:t>
            </a:r>
            <a:r>
              <a:rPr lang="en-US" sz="2000" b="1" i="1" dirty="0" err="1"/>
              <a:t>quyền</a:t>
            </a:r>
            <a:r>
              <a:rPr lang="en-US" sz="2000" b="1" i="1" dirty="0"/>
              <a:t>, </a:t>
            </a:r>
            <a:r>
              <a:rPr lang="en-US" sz="2000" b="1" i="1" dirty="0" err="1"/>
              <a:t>nghĩa</a:t>
            </a:r>
            <a:r>
              <a:rPr lang="en-US" sz="2000" b="1" i="1" dirty="0"/>
              <a:t> </a:t>
            </a:r>
            <a:r>
              <a:rPr lang="en-US" sz="2000" b="1" i="1" dirty="0" err="1"/>
              <a:t>vụ</a:t>
            </a:r>
            <a:r>
              <a:rPr lang="en-US" sz="2000" b="1" i="1" dirty="0"/>
              <a:t> </a:t>
            </a:r>
            <a:r>
              <a:rPr lang="en-US" sz="2000" b="1" i="1" dirty="0" err="1"/>
              <a:t>của</a:t>
            </a:r>
            <a:r>
              <a:rPr lang="en-US" sz="2000" b="1" i="1" dirty="0"/>
              <a:t> </a:t>
            </a:r>
            <a:r>
              <a:rPr lang="en-US" sz="2000" b="1" i="1" dirty="0" err="1"/>
              <a:t>quân</a:t>
            </a:r>
            <a:r>
              <a:rPr lang="en-US" sz="2000" b="1" i="1" dirty="0"/>
              <a:t> </a:t>
            </a:r>
            <a:r>
              <a:rPr lang="en-US" sz="2000" b="1" i="1" dirty="0" err="1"/>
              <a:t>nhân</a:t>
            </a:r>
            <a:r>
              <a:rPr lang="en-US" sz="2000" b="1" i="1" dirty="0"/>
              <a:t>, </a:t>
            </a:r>
            <a:r>
              <a:rPr lang="en-US" sz="2000" b="1" i="1" dirty="0" err="1"/>
              <a:t>công</a:t>
            </a:r>
            <a:r>
              <a:rPr lang="en-US" sz="2000" b="1" i="1" dirty="0"/>
              <a:t> </a:t>
            </a:r>
            <a:r>
              <a:rPr lang="en-US" sz="2000" b="1" i="1" dirty="0" err="1"/>
              <a:t>nhân</a:t>
            </a:r>
            <a:r>
              <a:rPr lang="en-US" sz="2000" b="1" i="1" dirty="0"/>
              <a:t>, </a:t>
            </a:r>
            <a:r>
              <a:rPr lang="en-US" sz="2000" b="1" i="1" dirty="0" err="1"/>
              <a:t>viên</a:t>
            </a:r>
            <a:r>
              <a:rPr lang="en-US" sz="2000" b="1" i="1" dirty="0"/>
              <a:t> </a:t>
            </a:r>
            <a:r>
              <a:rPr lang="en-US" sz="2000" b="1" i="1" dirty="0" err="1"/>
              <a:t>chức</a:t>
            </a:r>
            <a:r>
              <a:rPr lang="en-US" sz="2000" b="1" i="1" dirty="0"/>
              <a:t> </a:t>
            </a:r>
            <a:r>
              <a:rPr lang="en-US" sz="2000" b="1" i="1" dirty="0" err="1"/>
              <a:t>quốc</a:t>
            </a:r>
            <a:r>
              <a:rPr lang="en-US" sz="2000" b="1" i="1" dirty="0"/>
              <a:t> </a:t>
            </a:r>
            <a:r>
              <a:rPr lang="en-US" sz="2000" b="1" i="1" dirty="0" err="1"/>
              <a:t>phòng</a:t>
            </a:r>
            <a:r>
              <a:rPr lang="en-US" sz="2000" b="1" i="1" dirty="0"/>
              <a:t>, </a:t>
            </a:r>
            <a:r>
              <a:rPr lang="en-US" sz="2000" b="1" i="1" dirty="0" err="1"/>
              <a:t>người</a:t>
            </a:r>
            <a:r>
              <a:rPr lang="en-US" sz="2000" b="1" i="1" dirty="0"/>
              <a:t> </a:t>
            </a:r>
            <a:r>
              <a:rPr lang="en-US" sz="2000" b="1" i="1" dirty="0" err="1"/>
              <a:t>lao</a:t>
            </a:r>
            <a:r>
              <a:rPr lang="en-US" sz="2000" b="1" i="1" dirty="0"/>
              <a:t> </a:t>
            </a:r>
            <a:r>
              <a:rPr lang="en-US" sz="2000" b="1" i="1" dirty="0" err="1"/>
              <a:t>động</a:t>
            </a:r>
            <a:r>
              <a:rPr lang="en-US" sz="2000" b="1" i="1" dirty="0"/>
              <a:t> </a:t>
            </a:r>
            <a:r>
              <a:rPr lang="en-US" sz="2000" b="1" i="1" dirty="0" err="1"/>
              <a:t>trong</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a:t>
            </a:r>
            <a:r>
              <a:rPr lang="en-US" sz="2000" b="1" i="1" dirty="0" err="1"/>
              <a:t>cũng</a:t>
            </a:r>
            <a:r>
              <a:rPr lang="en-US" sz="2000" b="1" i="1" dirty="0"/>
              <a:t> </a:t>
            </a:r>
            <a:r>
              <a:rPr lang="en-US" sz="2000" b="1" i="1" dirty="0" err="1"/>
              <a:t>như</a:t>
            </a:r>
            <a:r>
              <a:rPr lang="en-US" sz="2000" b="1" i="1" dirty="0"/>
              <a:t> </a:t>
            </a:r>
            <a:r>
              <a:rPr lang="en-US" sz="2000" b="1" i="1" dirty="0" err="1"/>
              <a:t>các</a:t>
            </a:r>
            <a:r>
              <a:rPr lang="en-US" sz="2000" b="1" i="1" dirty="0"/>
              <a:t> </a:t>
            </a:r>
            <a:r>
              <a:rPr lang="en-US" sz="2000" b="1" i="1" dirty="0" err="1"/>
              <a:t>biện</a:t>
            </a:r>
            <a:r>
              <a:rPr lang="en-US" sz="2000" b="1" i="1" dirty="0"/>
              <a:t> </a:t>
            </a:r>
            <a:r>
              <a:rPr lang="en-US" sz="2000" b="1" i="1" dirty="0" err="1"/>
              <a:t>pháp</a:t>
            </a:r>
            <a:r>
              <a:rPr lang="en-US" sz="2000" b="1" i="1" dirty="0"/>
              <a:t> </a:t>
            </a:r>
            <a:r>
              <a:rPr lang="en-US" sz="2000" b="1" i="1" dirty="0" err="1"/>
              <a:t>bảo</a:t>
            </a:r>
            <a:r>
              <a:rPr lang="en-US" sz="2000" b="1" i="1" dirty="0"/>
              <a:t> </a:t>
            </a:r>
            <a:r>
              <a:rPr lang="en-US" sz="2000" b="1" i="1" dirty="0" err="1"/>
              <a:t>đảm</a:t>
            </a:r>
            <a:r>
              <a:rPr lang="en-US" sz="2000" b="1" i="1" dirty="0"/>
              <a:t> </a:t>
            </a:r>
            <a:r>
              <a:rPr lang="en-US" sz="2000" b="1" i="1" dirty="0" err="1"/>
              <a:t>dân</a:t>
            </a:r>
            <a:r>
              <a:rPr lang="en-US" sz="2000" b="1" i="1" dirty="0"/>
              <a:t> </a:t>
            </a:r>
            <a:r>
              <a:rPr lang="en-US" sz="2000" b="1" i="1" dirty="0" err="1"/>
              <a:t>chủ</a:t>
            </a:r>
            <a:r>
              <a:rPr lang="en-US" sz="2000" b="1" i="1" dirty="0"/>
              <a:t>.</a:t>
            </a:r>
          </a:p>
          <a:p>
            <a:r>
              <a:rPr lang="en-US" sz="2000" dirty="0" err="1"/>
              <a:t>Điều</a:t>
            </a:r>
            <a:r>
              <a:rPr lang="en-US" sz="2000" dirty="0"/>
              <a:t> 1. </a:t>
            </a:r>
            <a:r>
              <a:rPr lang="en-US" sz="2000" dirty="0" err="1"/>
              <a:t>Phạm</a:t>
            </a:r>
            <a:r>
              <a:rPr lang="en-US" sz="2000" dirty="0"/>
              <a:t> vi </a:t>
            </a:r>
            <a:r>
              <a:rPr lang="en-US" sz="2000" dirty="0" err="1"/>
              <a:t>điều</a:t>
            </a:r>
            <a:r>
              <a:rPr lang="en-US" sz="2000" dirty="0"/>
              <a:t> </a:t>
            </a:r>
            <a:r>
              <a:rPr lang="en-US" sz="2000" dirty="0" err="1"/>
              <a:t>chỉnh</a:t>
            </a:r>
            <a:endParaRPr lang="en-US" sz="2000" dirty="0"/>
          </a:p>
          <a:p>
            <a:r>
              <a:rPr lang="en-US" sz="2000" dirty="0" err="1"/>
              <a:t>Điều</a:t>
            </a:r>
            <a:r>
              <a:rPr lang="en-US" sz="2000" dirty="0"/>
              <a:t> 2. </a:t>
            </a:r>
            <a:r>
              <a:rPr lang="en-US" sz="2000" dirty="0" err="1"/>
              <a:t>Đối</a:t>
            </a:r>
            <a:r>
              <a:rPr lang="en-US" sz="2000" dirty="0"/>
              <a:t> </a:t>
            </a:r>
            <a:r>
              <a:rPr lang="en-US" sz="2000" dirty="0" err="1"/>
              <a:t>tượng</a:t>
            </a:r>
            <a:r>
              <a:rPr lang="en-US" sz="2000" dirty="0"/>
              <a:t> </a:t>
            </a:r>
            <a:r>
              <a:rPr lang="en-US" sz="2000" dirty="0" err="1"/>
              <a:t>áp</a:t>
            </a:r>
            <a:r>
              <a:rPr lang="en-US" sz="2000" dirty="0"/>
              <a:t> </a:t>
            </a:r>
            <a:r>
              <a:rPr lang="en-US" sz="2000" dirty="0" err="1"/>
              <a:t>dụng</a:t>
            </a:r>
            <a:endParaRPr lang="en-US" sz="2000" dirty="0"/>
          </a:p>
          <a:p>
            <a:r>
              <a:rPr lang="en-US" sz="2000" dirty="0" err="1"/>
              <a:t>Điều</a:t>
            </a:r>
            <a:r>
              <a:rPr lang="en-US" sz="2000" dirty="0"/>
              <a:t> 4. </a:t>
            </a:r>
            <a:r>
              <a:rPr lang="en-US" sz="2000" dirty="0" err="1"/>
              <a:t>Nguyên</a:t>
            </a:r>
            <a:r>
              <a:rPr lang="en-US" sz="2000" dirty="0"/>
              <a:t> </a:t>
            </a:r>
            <a:r>
              <a:rPr lang="en-US" sz="2000" dirty="0" err="1"/>
              <a:t>tắc</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smtClean="0"/>
              <a:t>sở</a:t>
            </a:r>
            <a:endParaRPr lang="en-US" sz="2000" dirty="0" smtClean="0"/>
          </a:p>
          <a:p>
            <a:r>
              <a:rPr lang="en-US" sz="2000" dirty="0" err="1"/>
              <a:t>Điều</a:t>
            </a:r>
            <a:r>
              <a:rPr lang="en-US" sz="2000" dirty="0"/>
              <a:t> 6. </a:t>
            </a:r>
            <a:r>
              <a:rPr lang="en-US" sz="2000" dirty="0" err="1"/>
              <a:t>Nghĩa</a:t>
            </a:r>
            <a:r>
              <a:rPr lang="en-US" sz="2000" dirty="0"/>
              <a:t> </a:t>
            </a:r>
            <a:r>
              <a:rPr lang="en-US" sz="2000" dirty="0" err="1"/>
              <a:t>vụ</a:t>
            </a:r>
            <a:r>
              <a:rPr lang="en-US" sz="2000" dirty="0"/>
              <a:t> </a:t>
            </a:r>
            <a:r>
              <a:rPr lang="en-US" sz="2000" dirty="0" err="1"/>
              <a:t>của</a:t>
            </a:r>
            <a:r>
              <a:rPr lang="en-US" sz="2000" dirty="0"/>
              <a:t>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r>
              <a:rPr lang="en-US" sz="2000" dirty="0" err="1" smtClean="0"/>
              <a:t>Điều</a:t>
            </a:r>
            <a:r>
              <a:rPr lang="en-US" sz="2000" dirty="0" smtClean="0"/>
              <a:t> </a:t>
            </a:r>
            <a:r>
              <a:rPr lang="en-US" sz="2000" dirty="0"/>
              <a:t>5. </a:t>
            </a:r>
            <a:r>
              <a:rPr lang="en-US" sz="2000" dirty="0" err="1"/>
              <a:t>Quyền</a:t>
            </a:r>
            <a:r>
              <a:rPr lang="en-US" sz="2000" dirty="0"/>
              <a:t> </a:t>
            </a:r>
            <a:r>
              <a:rPr lang="en-US" sz="2000" dirty="0" err="1"/>
              <a:t>của</a:t>
            </a:r>
            <a:r>
              <a:rPr lang="en-US" sz="2000" dirty="0"/>
              <a:t>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smtClean="0"/>
              <a:t>sở</a:t>
            </a:r>
            <a:endParaRPr lang="en-US" sz="2000" dirty="0" smtClean="0"/>
          </a:p>
          <a:p>
            <a:r>
              <a:rPr lang="en-US" sz="2000" dirty="0" err="1"/>
              <a:t>Điều</a:t>
            </a:r>
            <a:r>
              <a:rPr lang="en-US" sz="2000" dirty="0"/>
              <a:t> 8. </a:t>
            </a:r>
            <a:r>
              <a:rPr lang="en-US" sz="2000" dirty="0" err="1"/>
              <a:t>Các</a:t>
            </a:r>
            <a:r>
              <a:rPr lang="en-US" sz="2000" dirty="0"/>
              <a:t> </a:t>
            </a:r>
            <a:r>
              <a:rPr lang="en-US" sz="2000" dirty="0" err="1"/>
              <a:t>hành</a:t>
            </a:r>
            <a:r>
              <a:rPr lang="en-US" sz="2000" dirty="0"/>
              <a:t> vi </a:t>
            </a:r>
            <a:r>
              <a:rPr lang="en-US" sz="2000" dirty="0" err="1"/>
              <a:t>nghiêm</a:t>
            </a:r>
            <a:r>
              <a:rPr lang="en-US" sz="2000" dirty="0"/>
              <a:t> </a:t>
            </a:r>
            <a:r>
              <a:rPr lang="en-US" sz="2000" dirty="0" err="1"/>
              <a:t>cấm</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endParaRPr lang="en-US" sz="2000" dirty="0"/>
          </a:p>
          <a:p>
            <a:r>
              <a:rPr lang="en-US" sz="2000" dirty="0" err="1"/>
              <a:t>Điều</a:t>
            </a:r>
            <a:r>
              <a:rPr lang="en-US" sz="2000" dirty="0"/>
              <a:t> 9. </a:t>
            </a:r>
            <a:r>
              <a:rPr lang="en-US" sz="2000" dirty="0" err="1"/>
              <a:t>Xử</a:t>
            </a:r>
            <a:r>
              <a:rPr lang="en-US" sz="2000" dirty="0"/>
              <a:t> </a:t>
            </a:r>
            <a:r>
              <a:rPr lang="en-US" sz="2000" dirty="0" err="1"/>
              <a:t>lý</a:t>
            </a:r>
            <a:r>
              <a:rPr lang="en-US" sz="2000" dirty="0"/>
              <a:t> vi </a:t>
            </a:r>
            <a:r>
              <a:rPr lang="en-US" sz="2000" dirty="0" err="1"/>
              <a:t>phạm</a:t>
            </a:r>
            <a:r>
              <a:rPr lang="en-US" sz="2000" dirty="0"/>
              <a:t> </a:t>
            </a:r>
            <a:r>
              <a:rPr lang="en-US" sz="2000" dirty="0" err="1"/>
              <a:t>pháp</a:t>
            </a:r>
            <a:r>
              <a:rPr lang="en-US" sz="2000" dirty="0"/>
              <a:t> </a:t>
            </a:r>
            <a:r>
              <a:rPr lang="en-US" sz="2000" dirty="0" err="1"/>
              <a:t>luật</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endParaRPr lang="en-US" sz="2000" dirty="0"/>
          </a:p>
          <a:p>
            <a:endParaRPr lang="en-US" sz="2000" dirty="0"/>
          </a:p>
          <a:p>
            <a:endParaRPr lang="en-US" sz="2000" dirty="0"/>
          </a:p>
        </p:txBody>
      </p:sp>
      <p:sp>
        <p:nvSpPr>
          <p:cNvPr id="5" name="Rounded Rectangle 4"/>
          <p:cNvSpPr/>
          <p:nvPr/>
        </p:nvSpPr>
        <p:spPr>
          <a:xfrm>
            <a:off x="-4027170" y="7164878"/>
            <a:ext cx="10066020" cy="342692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2: </a:t>
            </a:r>
            <a:r>
              <a:rPr lang="en-US" sz="2000" b="1" i="1" dirty="0" err="1"/>
              <a:t>Quy</a:t>
            </a:r>
            <a:r>
              <a:rPr lang="en-US" sz="2000" b="1" i="1" dirty="0"/>
              <a:t> </a:t>
            </a:r>
            <a:r>
              <a:rPr lang="en-US" sz="2000" b="1" i="1" dirty="0" err="1"/>
              <a:t>định</a:t>
            </a:r>
            <a:r>
              <a:rPr lang="en-US" sz="2000" b="1" i="1" dirty="0"/>
              <a:t> </a:t>
            </a:r>
            <a:r>
              <a:rPr lang="en-US" sz="2000" b="1" i="1" dirty="0" err="1"/>
              <a:t>việc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quan</a:t>
            </a:r>
            <a:r>
              <a:rPr lang="en-US" sz="2000" b="1" i="1" dirty="0"/>
              <a:t>, </a:t>
            </a:r>
            <a:r>
              <a:rPr lang="en-US" sz="2000" b="1" i="1" dirty="0" err="1"/>
              <a:t>đơn</a:t>
            </a:r>
            <a:r>
              <a:rPr lang="en-US" sz="2000" b="1" i="1" dirty="0"/>
              <a:t> </a:t>
            </a:r>
            <a:r>
              <a:rPr lang="en-US" sz="2000" b="1" i="1" dirty="0" err="1"/>
              <a:t>vị</a:t>
            </a:r>
            <a:r>
              <a:rPr lang="en-US" sz="2000" b="1" i="1" dirty="0"/>
              <a:t> </a:t>
            </a:r>
            <a:r>
              <a:rPr lang="en-US" sz="2000" b="1" i="1" dirty="0" err="1"/>
              <a:t>với</a:t>
            </a:r>
            <a:r>
              <a:rPr lang="en-US" sz="2000" b="1" i="1" dirty="0"/>
              <a:t> </a:t>
            </a:r>
            <a:r>
              <a:rPr lang="en-US" sz="2000" b="1" i="1" dirty="0" err="1"/>
              <a:t>các</a:t>
            </a:r>
            <a:r>
              <a:rPr lang="en-US" sz="2000" b="1" i="1" dirty="0"/>
              <a:t> </a:t>
            </a:r>
            <a:r>
              <a:rPr lang="en-US" sz="2000" b="1" i="1" dirty="0" err="1"/>
              <a:t>nội</a:t>
            </a:r>
            <a:r>
              <a:rPr lang="en-US" sz="2000" b="1" i="1" dirty="0"/>
              <a:t> dung </a:t>
            </a:r>
            <a:r>
              <a:rPr lang="en-US" sz="2000" b="1" i="1" dirty="0" err="1"/>
              <a:t>như</a:t>
            </a:r>
            <a:r>
              <a:rPr lang="en-US" sz="2000" b="1" i="1" dirty="0"/>
              <a:t>: </a:t>
            </a:r>
            <a:r>
              <a:rPr lang="en-US" sz="2000" b="1" i="1" dirty="0" err="1"/>
              <a:t>Công</a:t>
            </a:r>
            <a:r>
              <a:rPr lang="en-US" sz="2000" b="1" i="1" dirty="0"/>
              <a:t> </a:t>
            </a:r>
            <a:r>
              <a:rPr lang="en-US" sz="2000" b="1" i="1" dirty="0" err="1"/>
              <a:t>khai</a:t>
            </a:r>
            <a:r>
              <a:rPr lang="en-US" sz="2000" b="1" i="1" dirty="0"/>
              <a:t> </a:t>
            </a:r>
            <a:r>
              <a:rPr lang="en-US" sz="2000" b="1" i="1" dirty="0" err="1"/>
              <a:t>thông</a:t>
            </a:r>
            <a:r>
              <a:rPr lang="en-US" sz="2000" b="1" i="1" dirty="0"/>
              <a:t> tin; </a:t>
            </a:r>
            <a:r>
              <a:rPr lang="en-US" sz="2000" b="1" i="1" dirty="0" err="1"/>
              <a:t>trách</a:t>
            </a:r>
            <a:r>
              <a:rPr lang="en-US" sz="2000" b="1" i="1" dirty="0"/>
              <a:t> </a:t>
            </a:r>
            <a:r>
              <a:rPr lang="en-US" sz="2000" b="1" i="1" dirty="0" err="1"/>
              <a:t>nhiệm</a:t>
            </a:r>
            <a:r>
              <a:rPr lang="en-US" sz="2000" b="1" i="1" dirty="0"/>
              <a:t> </a:t>
            </a:r>
            <a:r>
              <a:rPr lang="en-US" sz="2000" b="1" i="1" dirty="0" err="1"/>
              <a:t>công</a:t>
            </a:r>
            <a:r>
              <a:rPr lang="en-US" sz="2000" b="1" i="1" dirty="0"/>
              <a:t> </a:t>
            </a:r>
            <a:r>
              <a:rPr lang="en-US" sz="2000" b="1" i="1" dirty="0" err="1"/>
              <a:t>khai</a:t>
            </a:r>
            <a:r>
              <a:rPr lang="en-US" sz="2000" b="1" i="1" dirty="0"/>
              <a:t> </a:t>
            </a:r>
            <a:r>
              <a:rPr lang="en-US" sz="2000" b="1" i="1" dirty="0" err="1"/>
              <a:t>thông</a:t>
            </a:r>
            <a:r>
              <a:rPr lang="en-US" sz="2000" b="1" i="1" dirty="0"/>
              <a:t> tin; </a:t>
            </a:r>
            <a:r>
              <a:rPr lang="en-US" sz="2000" b="1" i="1" dirty="0" err="1"/>
              <a:t>nội</a:t>
            </a:r>
            <a:r>
              <a:rPr lang="en-US" sz="2000" b="1" i="1" dirty="0"/>
              <a:t> dung, </a:t>
            </a:r>
            <a:r>
              <a:rPr lang="en-US" sz="2000" b="1" i="1" dirty="0" err="1"/>
              <a:t>hình</a:t>
            </a:r>
            <a:r>
              <a:rPr lang="en-US" sz="2000" b="1" i="1" dirty="0"/>
              <a:t> </a:t>
            </a:r>
            <a:r>
              <a:rPr lang="en-US" sz="2000" b="1" i="1" dirty="0" err="1"/>
              <a:t>thức</a:t>
            </a:r>
            <a:r>
              <a:rPr lang="en-US" sz="2000" b="1" i="1" dirty="0"/>
              <a:t> </a:t>
            </a:r>
            <a:r>
              <a:rPr lang="en-US" sz="2000" b="1" i="1" dirty="0" err="1"/>
              <a:t>quân</a:t>
            </a:r>
            <a:r>
              <a:rPr lang="en-US" sz="2000" b="1" i="1" dirty="0"/>
              <a:t> </a:t>
            </a:r>
            <a:r>
              <a:rPr lang="en-US" sz="2000" b="1" i="1" dirty="0" err="1"/>
              <a:t>nhân</a:t>
            </a:r>
            <a:r>
              <a:rPr lang="en-US" sz="2000" b="1" i="1" dirty="0"/>
              <a:t>, </a:t>
            </a:r>
            <a:r>
              <a:rPr lang="en-US" sz="2000" b="1" i="1" dirty="0" err="1"/>
              <a:t>công</a:t>
            </a:r>
            <a:r>
              <a:rPr lang="en-US" sz="2000" b="1" i="1" dirty="0"/>
              <a:t> </a:t>
            </a:r>
            <a:r>
              <a:rPr lang="en-US" sz="2000" b="1" i="1" dirty="0" err="1"/>
              <a:t>nhân</a:t>
            </a:r>
            <a:r>
              <a:rPr lang="en-US" sz="2000" b="1" i="1" dirty="0"/>
              <a:t>, </a:t>
            </a:r>
            <a:r>
              <a:rPr lang="en-US" sz="2000" b="1" i="1" dirty="0" err="1"/>
              <a:t>viên</a:t>
            </a:r>
            <a:r>
              <a:rPr lang="en-US" sz="2000" b="1" i="1" dirty="0"/>
              <a:t> </a:t>
            </a:r>
            <a:r>
              <a:rPr lang="en-US" sz="2000" b="1" i="1" dirty="0" err="1"/>
              <a:t>chức</a:t>
            </a:r>
            <a:r>
              <a:rPr lang="en-US" sz="2000" b="1" i="1" dirty="0"/>
              <a:t> </a:t>
            </a:r>
            <a:r>
              <a:rPr lang="en-US" sz="2000" b="1" i="1" dirty="0" err="1"/>
              <a:t>quốc</a:t>
            </a:r>
            <a:r>
              <a:rPr lang="en-US" sz="2000" b="1" i="1" dirty="0"/>
              <a:t> </a:t>
            </a:r>
            <a:r>
              <a:rPr lang="en-US" sz="2000" b="1" i="1" dirty="0" err="1"/>
              <a:t>phòng</a:t>
            </a:r>
            <a:r>
              <a:rPr lang="en-US" sz="2000" b="1" i="1" dirty="0"/>
              <a:t>, </a:t>
            </a:r>
            <a:r>
              <a:rPr lang="en-US" sz="2000" b="1" i="1" dirty="0" err="1"/>
              <a:t>người</a:t>
            </a:r>
            <a:r>
              <a:rPr lang="en-US" sz="2000" b="1" i="1" dirty="0"/>
              <a:t> </a:t>
            </a:r>
            <a:r>
              <a:rPr lang="en-US" sz="2000" b="1" i="1" dirty="0" err="1"/>
              <a:t>lao</a:t>
            </a:r>
            <a:r>
              <a:rPr lang="en-US" sz="2000" b="1" i="1" dirty="0"/>
              <a:t> </a:t>
            </a:r>
            <a:r>
              <a:rPr lang="en-US" sz="2000" b="1" i="1" dirty="0" err="1"/>
              <a:t>động</a:t>
            </a:r>
            <a:r>
              <a:rPr lang="en-US" sz="2000" b="1" i="1" dirty="0"/>
              <a:t> </a:t>
            </a:r>
            <a:r>
              <a:rPr lang="en-US" sz="2000" b="1" i="1" dirty="0" err="1"/>
              <a:t>được</a:t>
            </a:r>
            <a:r>
              <a:rPr lang="en-US" sz="2000" b="1" i="1" dirty="0"/>
              <a:t> </a:t>
            </a:r>
            <a:r>
              <a:rPr lang="en-US" sz="2000" b="1" i="1" dirty="0" err="1"/>
              <a:t>bàn</a:t>
            </a:r>
            <a:r>
              <a:rPr lang="en-US" sz="2000" b="1" i="1" dirty="0"/>
              <a:t> </a:t>
            </a:r>
            <a:r>
              <a:rPr lang="en-US" sz="2000" b="1" i="1" dirty="0" err="1"/>
              <a:t>và</a:t>
            </a:r>
            <a:r>
              <a:rPr lang="en-US" sz="2000" b="1" i="1" dirty="0"/>
              <a:t> </a:t>
            </a:r>
            <a:r>
              <a:rPr lang="en-US" sz="2000" b="1" i="1" dirty="0" err="1"/>
              <a:t>quyết</a:t>
            </a:r>
            <a:r>
              <a:rPr lang="en-US" sz="2000" b="1" i="1" dirty="0"/>
              <a:t> </a:t>
            </a:r>
            <a:r>
              <a:rPr lang="en-US" sz="2000" b="1" i="1" dirty="0" err="1"/>
              <a:t>định</a:t>
            </a:r>
            <a:r>
              <a:rPr lang="en-US" sz="2000" b="1" i="1" dirty="0"/>
              <a:t>, </a:t>
            </a:r>
            <a:r>
              <a:rPr lang="en-US" sz="2000" b="1" i="1" dirty="0" err="1"/>
              <a:t>tham</a:t>
            </a:r>
            <a:r>
              <a:rPr lang="en-US" sz="2000" b="1" i="1" dirty="0"/>
              <a:t> </a:t>
            </a:r>
            <a:r>
              <a:rPr lang="en-US" sz="2000" b="1" i="1" dirty="0" err="1"/>
              <a:t>gia</a:t>
            </a:r>
            <a:r>
              <a:rPr lang="en-US" sz="2000" b="1" i="1" dirty="0"/>
              <a:t> ý </a:t>
            </a:r>
            <a:r>
              <a:rPr lang="en-US" sz="2000" b="1" i="1" dirty="0" err="1"/>
              <a:t>kiến</a:t>
            </a:r>
            <a:r>
              <a:rPr lang="en-US" sz="2000" b="1" i="1" dirty="0"/>
              <a:t>; </a:t>
            </a:r>
            <a:r>
              <a:rPr lang="en-US" sz="2000" b="1" i="1" dirty="0" err="1"/>
              <a:t>việc</a:t>
            </a:r>
            <a:r>
              <a:rPr lang="en-US" sz="2000" b="1" i="1" dirty="0"/>
              <a:t> </a:t>
            </a:r>
            <a:r>
              <a:rPr lang="en-US" sz="2000" b="1" i="1" dirty="0" err="1"/>
              <a:t>kiểm</a:t>
            </a:r>
            <a:r>
              <a:rPr lang="en-US" sz="2000" b="1" i="1" dirty="0"/>
              <a:t> </a:t>
            </a:r>
            <a:r>
              <a:rPr lang="en-US" sz="2000" b="1" i="1" dirty="0" err="1"/>
              <a:t>tra</a:t>
            </a:r>
            <a:r>
              <a:rPr lang="en-US" sz="2000" b="1" i="1" dirty="0"/>
              <a:t>, </a:t>
            </a:r>
            <a:r>
              <a:rPr lang="en-US" sz="2000" b="1" i="1" dirty="0" err="1"/>
              <a:t>giám</a:t>
            </a:r>
            <a:r>
              <a:rPr lang="en-US" sz="2000" b="1" i="1" dirty="0"/>
              <a:t> </a:t>
            </a:r>
            <a:r>
              <a:rPr lang="en-US" sz="2000" b="1" i="1" dirty="0" err="1"/>
              <a:t>sát</a:t>
            </a:r>
            <a:r>
              <a:rPr lang="en-US" sz="2000" b="1" i="1" dirty="0"/>
              <a:t> </a:t>
            </a:r>
            <a:r>
              <a:rPr lang="en-US" sz="2000" b="1" i="1" dirty="0" err="1"/>
              <a:t>và</a:t>
            </a:r>
            <a:r>
              <a:rPr lang="en-US" sz="2000" b="1" i="1" dirty="0"/>
              <a:t> </a:t>
            </a:r>
            <a:r>
              <a:rPr lang="en-US" sz="2000" b="1" i="1" dirty="0" err="1"/>
              <a:t>tham</a:t>
            </a:r>
            <a:r>
              <a:rPr lang="en-US" sz="2000" b="1" i="1" dirty="0"/>
              <a:t> </a:t>
            </a:r>
            <a:r>
              <a:rPr lang="en-US" sz="2000" b="1" i="1" dirty="0" err="1"/>
              <a:t>gia</a:t>
            </a:r>
            <a:r>
              <a:rPr lang="en-US" sz="2000" b="1" i="1" dirty="0"/>
              <a:t> </a:t>
            </a:r>
            <a:r>
              <a:rPr lang="en-US" sz="2000" b="1" i="1" dirty="0" err="1"/>
              <a:t>đối</a:t>
            </a:r>
            <a:r>
              <a:rPr lang="en-US" sz="2000" b="1" i="1" dirty="0"/>
              <a:t> </a:t>
            </a:r>
            <a:r>
              <a:rPr lang="en-US" sz="2000" b="1" i="1" dirty="0" err="1"/>
              <a:t>thoại</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và</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a:t>
            </a:r>
            <a:r>
              <a:rPr lang="en-US" sz="2000" b="1" i="1" dirty="0" err="1"/>
              <a:t>Hội</a:t>
            </a:r>
            <a:r>
              <a:rPr lang="en-US" sz="2000" b="1" i="1" dirty="0"/>
              <a:t> </a:t>
            </a:r>
            <a:r>
              <a:rPr lang="en-US" sz="2000" b="1" i="1" dirty="0" err="1"/>
              <a:t>đồng</a:t>
            </a:r>
            <a:r>
              <a:rPr lang="en-US" sz="2000" b="1" i="1" dirty="0"/>
              <a:t> </a:t>
            </a:r>
            <a:r>
              <a:rPr lang="en-US" sz="2000" b="1" i="1" dirty="0" err="1"/>
              <a:t>quân</a:t>
            </a:r>
            <a:r>
              <a:rPr lang="en-US" sz="2000" b="1" i="1" dirty="0"/>
              <a:t> </a:t>
            </a:r>
            <a:r>
              <a:rPr lang="en-US" sz="2000" b="1" i="1" dirty="0" err="1"/>
              <a:t>nhân</a:t>
            </a:r>
            <a:r>
              <a:rPr lang="en-US" sz="2000" b="1" i="1" dirty="0" smtClean="0"/>
              <a:t>.</a:t>
            </a:r>
          </a:p>
          <a:p>
            <a:r>
              <a:rPr lang="en-US" sz="2000" dirty="0" err="1"/>
              <a:t>Điều</a:t>
            </a:r>
            <a:r>
              <a:rPr lang="en-US" sz="2000" dirty="0"/>
              <a:t> 10. </a:t>
            </a:r>
            <a:r>
              <a:rPr lang="en-US" sz="2000" dirty="0" err="1"/>
              <a:t>Những</a:t>
            </a:r>
            <a:r>
              <a:rPr lang="en-US" sz="2000" dirty="0"/>
              <a:t> </a:t>
            </a:r>
            <a:r>
              <a:rPr lang="en-US" sz="2000" dirty="0" err="1"/>
              <a:t>nội</a:t>
            </a:r>
            <a:r>
              <a:rPr lang="en-US" sz="2000" dirty="0"/>
              <a:t> dung </a:t>
            </a:r>
            <a:r>
              <a:rPr lang="en-US" sz="2000" dirty="0" err="1"/>
              <a:t>chỉ</a:t>
            </a:r>
            <a:r>
              <a:rPr lang="en-US" sz="2000" dirty="0"/>
              <a:t> </a:t>
            </a:r>
            <a:r>
              <a:rPr lang="en-US" sz="2000" dirty="0" err="1"/>
              <a:t>huy</a:t>
            </a:r>
            <a:r>
              <a:rPr lang="en-US" sz="2000" dirty="0"/>
              <a:t> </a:t>
            </a:r>
            <a:r>
              <a:rPr lang="en-US" sz="2000" dirty="0" err="1"/>
              <a:t>cơ</a:t>
            </a:r>
            <a:r>
              <a:rPr lang="en-US" sz="2000" dirty="0"/>
              <a:t> </a:t>
            </a:r>
            <a:r>
              <a:rPr lang="en-US" sz="2000" dirty="0" err="1"/>
              <a:t>quan</a:t>
            </a:r>
            <a:r>
              <a:rPr lang="en-US" sz="2000" dirty="0"/>
              <a:t>, </a:t>
            </a:r>
            <a:r>
              <a:rPr lang="en-US" sz="2000" dirty="0" err="1"/>
              <a:t>đơn</a:t>
            </a:r>
            <a:r>
              <a:rPr lang="en-US" sz="2000" dirty="0"/>
              <a:t> </a:t>
            </a:r>
            <a:r>
              <a:rPr lang="en-US" sz="2000" dirty="0" err="1"/>
              <a:t>vị</a:t>
            </a:r>
            <a:r>
              <a:rPr lang="en-US" sz="2000" dirty="0"/>
              <a:t> </a:t>
            </a:r>
            <a:r>
              <a:rPr lang="en-US" sz="2000" dirty="0" err="1"/>
              <a:t>phải</a:t>
            </a:r>
            <a:r>
              <a:rPr lang="en-US" sz="2000" dirty="0"/>
              <a:t> </a:t>
            </a:r>
            <a:r>
              <a:rPr lang="en-US" sz="2000" dirty="0" err="1"/>
              <a:t>công</a:t>
            </a:r>
            <a:r>
              <a:rPr lang="en-US" sz="2000" dirty="0"/>
              <a:t> </a:t>
            </a:r>
            <a:r>
              <a:rPr lang="en-US" sz="2000" dirty="0" err="1"/>
              <a:t>khai</a:t>
            </a:r>
            <a:endParaRPr lang="en-US" sz="2000" dirty="0"/>
          </a:p>
          <a:p>
            <a:r>
              <a:rPr lang="en-US" sz="2000" dirty="0" err="1"/>
              <a:t>Điều</a:t>
            </a:r>
            <a:r>
              <a:rPr lang="en-US" sz="2000" dirty="0"/>
              <a:t> 11. </a:t>
            </a:r>
            <a:r>
              <a:rPr lang="en-US" sz="2000" dirty="0" err="1"/>
              <a:t>Hình</a:t>
            </a:r>
            <a:r>
              <a:rPr lang="en-US" sz="2000" dirty="0"/>
              <a:t> </a:t>
            </a:r>
            <a:r>
              <a:rPr lang="en-US" sz="2000" dirty="0" err="1"/>
              <a:t>thức</a:t>
            </a:r>
            <a:r>
              <a:rPr lang="en-US" sz="2000" dirty="0"/>
              <a:t> </a:t>
            </a:r>
            <a:r>
              <a:rPr lang="en-US" sz="2000" dirty="0" err="1"/>
              <a:t>và</a:t>
            </a:r>
            <a:r>
              <a:rPr lang="en-US" sz="2000" dirty="0"/>
              <a:t> </a:t>
            </a:r>
            <a:r>
              <a:rPr lang="en-US" sz="2000" dirty="0" err="1"/>
              <a:t>thời</a:t>
            </a:r>
            <a:r>
              <a:rPr lang="en-US" sz="2000" dirty="0"/>
              <a:t> </a:t>
            </a:r>
            <a:r>
              <a:rPr lang="en-US" sz="2000" dirty="0" err="1"/>
              <a:t>điểm</a:t>
            </a:r>
            <a:r>
              <a:rPr lang="en-US" sz="2000" dirty="0"/>
              <a:t> </a:t>
            </a:r>
            <a:r>
              <a:rPr lang="en-US" sz="2000" dirty="0" err="1"/>
              <a:t>công</a:t>
            </a:r>
            <a:r>
              <a:rPr lang="en-US" sz="2000" dirty="0"/>
              <a:t> </a:t>
            </a:r>
            <a:r>
              <a:rPr lang="en-US" sz="2000" dirty="0" err="1"/>
              <a:t>khai</a:t>
            </a:r>
            <a:r>
              <a:rPr lang="en-US" sz="2000" dirty="0"/>
              <a:t> </a:t>
            </a:r>
            <a:r>
              <a:rPr lang="en-US" sz="2000" dirty="0" err="1"/>
              <a:t>thông</a:t>
            </a:r>
            <a:r>
              <a:rPr lang="en-US" sz="2000" dirty="0"/>
              <a:t> </a:t>
            </a:r>
            <a:r>
              <a:rPr lang="en-US" sz="2000" dirty="0" smtClean="0"/>
              <a:t>tin</a:t>
            </a:r>
          </a:p>
          <a:p>
            <a:r>
              <a:rPr lang="en-US" sz="2000" dirty="0" err="1"/>
              <a:t>Điều</a:t>
            </a:r>
            <a:r>
              <a:rPr lang="en-US" sz="2000" dirty="0"/>
              <a:t> 13. </a:t>
            </a:r>
            <a:r>
              <a:rPr lang="en-US" sz="2000" dirty="0" err="1"/>
              <a:t>Những</a:t>
            </a:r>
            <a:r>
              <a:rPr lang="en-US" sz="2000" dirty="0"/>
              <a:t> </a:t>
            </a:r>
            <a:r>
              <a:rPr lang="en-US" sz="2000" dirty="0" err="1"/>
              <a:t>nội</a:t>
            </a:r>
            <a:r>
              <a:rPr lang="en-US" sz="2000" dirty="0"/>
              <a:t> dung </a:t>
            </a:r>
            <a:r>
              <a:rPr lang="en-US" sz="2000" dirty="0" err="1"/>
              <a:t>được</a:t>
            </a:r>
            <a:r>
              <a:rPr lang="en-US" sz="2000" dirty="0"/>
              <a:t> </a:t>
            </a:r>
            <a:r>
              <a:rPr lang="en-US" sz="2000" dirty="0" err="1"/>
              <a:t>bàn</a:t>
            </a:r>
            <a:r>
              <a:rPr lang="en-US" sz="2000" dirty="0"/>
              <a:t> </a:t>
            </a:r>
            <a:r>
              <a:rPr lang="en-US" sz="2000" dirty="0" err="1"/>
              <a:t>và</a:t>
            </a:r>
            <a:r>
              <a:rPr lang="en-US" sz="2000" dirty="0"/>
              <a:t> </a:t>
            </a:r>
            <a:r>
              <a:rPr lang="en-US" sz="2000" dirty="0" err="1"/>
              <a:t>quyết</a:t>
            </a:r>
            <a:r>
              <a:rPr lang="en-US" sz="2000" dirty="0"/>
              <a:t> </a:t>
            </a:r>
            <a:r>
              <a:rPr lang="en-US" sz="2000" dirty="0" err="1"/>
              <a:t>định</a:t>
            </a:r>
            <a:endParaRPr lang="en-US" sz="2000" dirty="0"/>
          </a:p>
          <a:p>
            <a:r>
              <a:rPr lang="en-US" sz="2000" dirty="0" err="1"/>
              <a:t>Điều</a:t>
            </a:r>
            <a:r>
              <a:rPr lang="en-US" sz="2000" dirty="0"/>
              <a:t> 17. </a:t>
            </a:r>
            <a:r>
              <a:rPr lang="en-US" sz="2000" dirty="0" err="1"/>
              <a:t>Những</a:t>
            </a:r>
            <a:r>
              <a:rPr lang="en-US" sz="2000" dirty="0"/>
              <a:t> </a:t>
            </a:r>
            <a:r>
              <a:rPr lang="en-US" sz="2000" dirty="0" err="1"/>
              <a:t>nội</a:t>
            </a:r>
            <a:r>
              <a:rPr lang="en-US" sz="2000" dirty="0"/>
              <a:t> dung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tham</a:t>
            </a:r>
            <a:r>
              <a:rPr lang="en-US" sz="2000" dirty="0"/>
              <a:t> </a:t>
            </a:r>
            <a:r>
              <a:rPr lang="en-US" sz="2000" dirty="0" err="1"/>
              <a:t>gia</a:t>
            </a:r>
            <a:r>
              <a:rPr lang="en-US" sz="2000" dirty="0"/>
              <a:t> ý </a:t>
            </a:r>
            <a:r>
              <a:rPr lang="en-US" sz="2000" dirty="0" err="1"/>
              <a:t>kiến</a:t>
            </a:r>
            <a:r>
              <a:rPr lang="en-US" sz="2000" dirty="0"/>
              <a:t> </a:t>
            </a:r>
            <a:r>
              <a:rPr lang="en-US" sz="2000" dirty="0" err="1"/>
              <a:t>trước</a:t>
            </a:r>
            <a:r>
              <a:rPr lang="en-US" sz="2000" dirty="0"/>
              <a:t> </a:t>
            </a:r>
            <a:r>
              <a:rPr lang="en-US" sz="2000" dirty="0" err="1"/>
              <a:t>khi</a:t>
            </a:r>
            <a:r>
              <a:rPr lang="en-US" sz="2000" dirty="0"/>
              <a:t> </a:t>
            </a:r>
            <a:r>
              <a:rPr lang="en-US" sz="2000" dirty="0" err="1"/>
              <a:t>chỉ</a:t>
            </a:r>
            <a:r>
              <a:rPr lang="en-US" sz="2000" dirty="0"/>
              <a:t> </a:t>
            </a:r>
            <a:r>
              <a:rPr lang="en-US" sz="2000" dirty="0" err="1"/>
              <a:t>huy</a:t>
            </a:r>
            <a:r>
              <a:rPr lang="en-US" sz="2000" dirty="0"/>
              <a:t> </a:t>
            </a:r>
            <a:r>
              <a:rPr lang="en-US" sz="2000" dirty="0" err="1"/>
              <a:t>cơ</a:t>
            </a:r>
            <a:r>
              <a:rPr lang="en-US" sz="2000" dirty="0"/>
              <a:t> </a:t>
            </a:r>
            <a:r>
              <a:rPr lang="en-US" sz="2000" dirty="0" err="1"/>
              <a:t>quan</a:t>
            </a:r>
            <a:r>
              <a:rPr lang="en-US" sz="2000" dirty="0"/>
              <a:t>, </a:t>
            </a:r>
            <a:r>
              <a:rPr lang="en-US" sz="2000" dirty="0" err="1"/>
              <a:t>đơn</a:t>
            </a:r>
            <a:r>
              <a:rPr lang="en-US" sz="2000" dirty="0"/>
              <a:t> </a:t>
            </a:r>
            <a:r>
              <a:rPr lang="en-US" sz="2000" dirty="0" err="1"/>
              <a:t>vị</a:t>
            </a:r>
            <a:r>
              <a:rPr lang="en-US" sz="2000" dirty="0"/>
              <a:t> </a:t>
            </a:r>
            <a:r>
              <a:rPr lang="en-US" sz="2000" dirty="0" err="1"/>
              <a:t>quyết</a:t>
            </a:r>
            <a:r>
              <a:rPr lang="en-US" sz="2000" dirty="0"/>
              <a:t> </a:t>
            </a:r>
            <a:r>
              <a:rPr lang="en-US" sz="2000" dirty="0" err="1" smtClean="0"/>
              <a:t>định</a:t>
            </a:r>
            <a:endParaRPr lang="en-US" sz="2000" dirty="0"/>
          </a:p>
        </p:txBody>
      </p:sp>
      <p:sp>
        <p:nvSpPr>
          <p:cNvPr id="8" name="Rounded Rectangle 7"/>
          <p:cNvSpPr/>
          <p:nvPr/>
        </p:nvSpPr>
        <p:spPr>
          <a:xfrm>
            <a:off x="6602731" y="7104784"/>
            <a:ext cx="8923020" cy="176957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3: </a:t>
            </a:r>
            <a:r>
              <a:rPr lang="en-US" sz="2000" b="1" i="1" dirty="0" err="1"/>
              <a:t>Quy</a:t>
            </a:r>
            <a:r>
              <a:rPr lang="en-US" sz="2000" b="1" i="1" dirty="0"/>
              <a:t> </a:t>
            </a:r>
            <a:r>
              <a:rPr lang="en-US" sz="2000" b="1" i="1" dirty="0" err="1"/>
              <a:t>định</a:t>
            </a:r>
            <a:r>
              <a:rPr lang="en-US" sz="2000" b="1" i="1" dirty="0"/>
              <a:t> </a:t>
            </a:r>
            <a:r>
              <a:rPr lang="en-US" sz="2000" b="1" i="1" dirty="0" err="1"/>
              <a:t>việc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sở</a:t>
            </a:r>
            <a:r>
              <a:rPr lang="en-US" sz="2000" b="1" i="1" dirty="0"/>
              <a:t> </a:t>
            </a:r>
            <a:r>
              <a:rPr lang="en-US" sz="2000" b="1" i="1" dirty="0" err="1"/>
              <a:t>trong</a:t>
            </a:r>
            <a:r>
              <a:rPr lang="en-US" sz="2000" b="1" i="1" dirty="0"/>
              <a:t> </a:t>
            </a:r>
            <a:r>
              <a:rPr lang="en-US" sz="2000" b="1" i="1" dirty="0" err="1"/>
              <a:t>doanh</a:t>
            </a:r>
            <a:r>
              <a:rPr lang="en-US" sz="2000" b="1" i="1" dirty="0"/>
              <a:t> </a:t>
            </a:r>
            <a:r>
              <a:rPr lang="en-US" sz="2000" b="1" i="1" dirty="0" err="1"/>
              <a:t>nghiệp</a:t>
            </a:r>
            <a:r>
              <a:rPr lang="en-US" sz="2000" b="1" i="1" dirty="0"/>
              <a:t>, </a:t>
            </a:r>
            <a:r>
              <a:rPr lang="en-US" sz="2000" b="1" i="1" dirty="0" err="1"/>
              <a:t>trong</a:t>
            </a:r>
            <a:r>
              <a:rPr lang="en-US" sz="2000" b="1" i="1" dirty="0"/>
              <a:t> </a:t>
            </a:r>
            <a:r>
              <a:rPr lang="en-US" sz="2000" b="1" i="1" dirty="0" err="1"/>
              <a:t>đó</a:t>
            </a:r>
            <a:r>
              <a:rPr lang="en-US" sz="2000" b="1" i="1" dirty="0"/>
              <a:t>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xây</a:t>
            </a:r>
            <a:r>
              <a:rPr lang="en-US" sz="2000" b="1" i="1" dirty="0"/>
              <a:t> </a:t>
            </a:r>
            <a:r>
              <a:rPr lang="en-US" sz="2000" b="1" i="1" dirty="0" err="1"/>
              <a:t>dựng</a:t>
            </a:r>
            <a:r>
              <a:rPr lang="en-US" sz="2000" b="1" i="1" dirty="0"/>
              <a:t> </a:t>
            </a:r>
            <a:r>
              <a:rPr lang="en-US" sz="2000" b="1" i="1" dirty="0" err="1"/>
              <a:t>quy</a:t>
            </a:r>
            <a:r>
              <a:rPr lang="en-US" sz="2000" b="1" i="1" dirty="0"/>
              <a:t> </a:t>
            </a:r>
            <a:r>
              <a:rPr lang="en-US" sz="2000" b="1" i="1" dirty="0" err="1"/>
              <a:t>chế</a:t>
            </a:r>
            <a:r>
              <a:rPr lang="en-US" sz="2000" b="1" i="1" dirty="0"/>
              <a:t>, </a:t>
            </a:r>
            <a:r>
              <a:rPr lang="en-US" sz="2000" b="1" i="1" dirty="0" err="1"/>
              <a:t>nội</a:t>
            </a:r>
            <a:r>
              <a:rPr lang="en-US" sz="2000" b="1" i="1" dirty="0"/>
              <a:t> dung </a:t>
            </a:r>
            <a:r>
              <a:rPr lang="en-US" sz="2000" b="1" i="1" dirty="0" err="1"/>
              <a:t>quy</a:t>
            </a:r>
            <a:r>
              <a:rPr lang="en-US" sz="2000" b="1" i="1" dirty="0"/>
              <a:t> </a:t>
            </a:r>
            <a:r>
              <a:rPr lang="en-US" sz="2000" b="1" i="1" dirty="0" err="1"/>
              <a:t>chế</a:t>
            </a:r>
            <a:r>
              <a:rPr lang="en-US" sz="2000" b="1" i="1" dirty="0"/>
              <a:t>; </a:t>
            </a:r>
            <a:r>
              <a:rPr lang="en-US" sz="2000" b="1" i="1" dirty="0" err="1"/>
              <a:t>hình</a:t>
            </a:r>
            <a:r>
              <a:rPr lang="en-US" sz="2000" b="1" i="1" dirty="0"/>
              <a:t> </a:t>
            </a:r>
            <a:r>
              <a:rPr lang="en-US" sz="2000" b="1" i="1" dirty="0" err="1"/>
              <a:t>thức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sở</a:t>
            </a:r>
            <a:r>
              <a:rPr lang="en-US" sz="2000" b="1" i="1" dirty="0"/>
              <a:t> </a:t>
            </a:r>
            <a:r>
              <a:rPr lang="en-US" sz="2000" b="1" i="1" dirty="0" err="1"/>
              <a:t>tại</a:t>
            </a:r>
            <a:r>
              <a:rPr lang="en-US" sz="2000" b="1" i="1" dirty="0"/>
              <a:t> </a:t>
            </a:r>
            <a:r>
              <a:rPr lang="en-US" sz="2000" b="1" i="1" dirty="0" err="1"/>
              <a:t>các</a:t>
            </a:r>
            <a:r>
              <a:rPr lang="en-US" sz="2000" b="1" i="1" dirty="0"/>
              <a:t> </a:t>
            </a:r>
            <a:r>
              <a:rPr lang="en-US" sz="2000" b="1" i="1" dirty="0" err="1"/>
              <a:t>doanh</a:t>
            </a:r>
            <a:r>
              <a:rPr lang="en-US" sz="2000" b="1" i="1" dirty="0"/>
              <a:t> </a:t>
            </a:r>
            <a:r>
              <a:rPr lang="en-US" sz="2000" b="1" i="1" dirty="0" err="1"/>
              <a:t>nghiệp</a:t>
            </a:r>
            <a:r>
              <a:rPr lang="en-US" sz="2000" b="1" i="1" dirty="0"/>
              <a:t>.</a:t>
            </a:r>
          </a:p>
        </p:txBody>
      </p:sp>
      <p:sp>
        <p:nvSpPr>
          <p:cNvPr id="9" name="Rounded Rectangle 8"/>
          <p:cNvSpPr/>
          <p:nvPr/>
        </p:nvSpPr>
        <p:spPr>
          <a:xfrm>
            <a:off x="6602731" y="8907605"/>
            <a:ext cx="8923020" cy="176957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4: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Ban </a:t>
            </a:r>
            <a:r>
              <a:rPr lang="en-US" sz="2000" b="1" i="1" dirty="0" err="1"/>
              <a:t>Thanh</a:t>
            </a:r>
            <a:r>
              <a:rPr lang="en-US" sz="2000" b="1" i="1" dirty="0"/>
              <a:t> </a:t>
            </a:r>
            <a:r>
              <a:rPr lang="en-US" sz="2000" b="1" i="1" dirty="0" err="1"/>
              <a:t>tra</a:t>
            </a:r>
            <a:r>
              <a:rPr lang="en-US" sz="2000" b="1" i="1" dirty="0"/>
              <a:t> </a:t>
            </a:r>
            <a:r>
              <a:rPr lang="en-US" sz="2000" b="1" i="1" dirty="0" err="1"/>
              <a:t>nhân</a:t>
            </a:r>
            <a:r>
              <a:rPr lang="en-US" sz="2000" b="1" i="1" dirty="0"/>
              <a:t> </a:t>
            </a:r>
            <a:r>
              <a:rPr lang="en-US" sz="2000" b="1" i="1" dirty="0" err="1"/>
              <a:t>dân</a:t>
            </a:r>
            <a:r>
              <a:rPr lang="en-US" sz="2000" b="1" i="1" dirty="0"/>
              <a:t>, </a:t>
            </a:r>
            <a:r>
              <a:rPr lang="en-US" sz="2000" b="1" i="1" dirty="0" err="1"/>
              <a:t>trong</a:t>
            </a:r>
            <a:r>
              <a:rPr lang="en-US" sz="2000" b="1" i="1" dirty="0"/>
              <a:t> </a:t>
            </a:r>
            <a:r>
              <a:rPr lang="en-US" sz="2000" b="1" i="1" dirty="0" err="1"/>
              <a:t>đó</a:t>
            </a:r>
            <a:r>
              <a:rPr lang="en-US" sz="2000" b="1" i="1" dirty="0"/>
              <a:t> </a:t>
            </a:r>
            <a:r>
              <a:rPr lang="en-US" sz="2000" b="1" i="1" dirty="0" err="1"/>
              <a:t>quy</a:t>
            </a:r>
            <a:r>
              <a:rPr lang="en-US" sz="2000" b="1" i="1" dirty="0"/>
              <a:t> </a:t>
            </a:r>
            <a:r>
              <a:rPr lang="en-US" sz="2000" b="1" i="1" dirty="0" err="1"/>
              <a:t>định</a:t>
            </a:r>
            <a:r>
              <a:rPr lang="en-US" sz="2000" b="1" i="1" dirty="0"/>
              <a:t> </a:t>
            </a:r>
            <a:r>
              <a:rPr lang="en-US" sz="2000" b="1" i="1" dirty="0" err="1"/>
              <a:t>cụ</a:t>
            </a:r>
            <a:r>
              <a:rPr lang="en-US" sz="2000" b="1" i="1" dirty="0"/>
              <a:t> </a:t>
            </a:r>
            <a:r>
              <a:rPr lang="en-US" sz="2000" b="1" i="1" dirty="0" err="1"/>
              <a:t>thể</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nhiệm</a:t>
            </a:r>
            <a:r>
              <a:rPr lang="en-US" sz="2000" b="1" i="1" dirty="0"/>
              <a:t> </a:t>
            </a:r>
            <a:r>
              <a:rPr lang="en-US" sz="2000" b="1" i="1" dirty="0" err="1"/>
              <a:t>vụ</a:t>
            </a:r>
            <a:r>
              <a:rPr lang="en-US" sz="2000" b="1" i="1" dirty="0"/>
              <a:t>, </a:t>
            </a:r>
            <a:r>
              <a:rPr lang="en-US" sz="2000" b="1" i="1" dirty="0" err="1"/>
              <a:t>quyền</a:t>
            </a:r>
            <a:r>
              <a:rPr lang="en-US" sz="2000" b="1" i="1" dirty="0"/>
              <a:t> </a:t>
            </a:r>
            <a:r>
              <a:rPr lang="en-US" sz="2000" b="1" i="1" dirty="0" err="1"/>
              <a:t>hạn</a:t>
            </a:r>
            <a:r>
              <a:rPr lang="en-US" sz="2000" b="1" i="1" dirty="0"/>
              <a:t>, </a:t>
            </a:r>
            <a:r>
              <a:rPr lang="en-US" sz="2000" b="1" i="1" dirty="0" err="1"/>
              <a:t>nguyên</a:t>
            </a:r>
            <a:r>
              <a:rPr lang="en-US" sz="2000" b="1" i="1" dirty="0"/>
              <a:t> </a:t>
            </a:r>
            <a:r>
              <a:rPr lang="en-US" sz="2000" b="1" i="1" dirty="0" err="1"/>
              <a:t>tắc</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trách</a:t>
            </a:r>
            <a:r>
              <a:rPr lang="en-US" sz="2000" b="1" i="1" dirty="0"/>
              <a:t> </a:t>
            </a:r>
            <a:r>
              <a:rPr lang="en-US" sz="2000" b="1" i="1" dirty="0" err="1"/>
              <a:t>nhiệm</a:t>
            </a:r>
            <a:r>
              <a:rPr lang="en-US" sz="2000" b="1" i="1" dirty="0"/>
              <a:t> </a:t>
            </a:r>
            <a:r>
              <a:rPr lang="en-US" sz="2000" b="1" i="1" dirty="0" err="1"/>
              <a:t>trong</a:t>
            </a:r>
            <a:r>
              <a:rPr lang="en-US" sz="2000" b="1" i="1" dirty="0"/>
              <a:t> </a:t>
            </a:r>
            <a:r>
              <a:rPr lang="en-US" sz="2000" b="1" i="1" dirty="0" err="1"/>
              <a:t>bảo</a:t>
            </a:r>
            <a:r>
              <a:rPr lang="en-US" sz="2000" b="1" i="1" dirty="0"/>
              <a:t> </a:t>
            </a:r>
            <a:r>
              <a:rPr lang="en-US" sz="2000" b="1" i="1" dirty="0" err="1"/>
              <a:t>đảm</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Ban </a:t>
            </a:r>
            <a:r>
              <a:rPr lang="en-US" sz="2000" b="1" i="1" dirty="0" err="1"/>
              <a:t>Thanh</a:t>
            </a:r>
            <a:r>
              <a:rPr lang="en-US" sz="2000" b="1" i="1" dirty="0"/>
              <a:t> </a:t>
            </a:r>
            <a:r>
              <a:rPr lang="en-US" sz="2000" b="1" i="1" dirty="0" err="1"/>
              <a:t>tra</a:t>
            </a:r>
            <a:r>
              <a:rPr lang="en-US" sz="2000" b="1" i="1" dirty="0"/>
              <a:t> </a:t>
            </a:r>
            <a:r>
              <a:rPr lang="en-US" sz="2000" b="1" i="1" dirty="0" err="1"/>
              <a:t>nhân</a:t>
            </a:r>
            <a:r>
              <a:rPr lang="en-US" sz="2000" b="1" i="1" dirty="0"/>
              <a:t> </a:t>
            </a:r>
            <a:r>
              <a:rPr lang="en-US" sz="2000" b="1" i="1" dirty="0" err="1"/>
              <a:t>dân</a:t>
            </a:r>
            <a:r>
              <a:rPr lang="en-US" sz="2000" b="1" i="1" dirty="0"/>
              <a:t>.</a:t>
            </a:r>
            <a:endParaRPr lang="en-US" sz="2400" b="1" i="1" dirty="0"/>
          </a:p>
        </p:txBody>
      </p:sp>
      <p:sp>
        <p:nvSpPr>
          <p:cNvPr id="10" name="Rounded Rectangle 9"/>
          <p:cNvSpPr/>
          <p:nvPr/>
        </p:nvSpPr>
        <p:spPr>
          <a:xfrm>
            <a:off x="-4027170" y="6920865"/>
            <a:ext cx="10066020" cy="3461473"/>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5: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hiệu</a:t>
            </a:r>
            <a:r>
              <a:rPr lang="en-US" sz="2000" b="1" i="1" dirty="0"/>
              <a:t> </a:t>
            </a:r>
            <a:r>
              <a:rPr lang="en-US" sz="2000" b="1" i="1" dirty="0" err="1"/>
              <a:t>lực</a:t>
            </a:r>
            <a:r>
              <a:rPr lang="en-US" sz="2000" b="1" i="1" dirty="0"/>
              <a:t> </a:t>
            </a:r>
            <a:r>
              <a:rPr lang="en-US" sz="2000" b="1" i="1" dirty="0" err="1"/>
              <a:t>thi</a:t>
            </a:r>
            <a:r>
              <a:rPr lang="en-US" sz="2000" b="1" i="1" dirty="0"/>
              <a:t> </a:t>
            </a:r>
            <a:r>
              <a:rPr lang="en-US" sz="2000" b="1" i="1" dirty="0" err="1"/>
              <a:t>hành</a:t>
            </a:r>
            <a:r>
              <a:rPr lang="en-US" sz="2000" b="1" i="1" dirty="0"/>
              <a:t> </a:t>
            </a:r>
            <a:r>
              <a:rPr lang="en-US" sz="2000" b="1" i="1" dirty="0" err="1"/>
              <a:t>và</a:t>
            </a:r>
            <a:r>
              <a:rPr lang="en-US" sz="2000" b="1" i="1" dirty="0"/>
              <a:t> </a:t>
            </a:r>
            <a:r>
              <a:rPr lang="en-US" sz="2000" b="1" i="1" dirty="0" err="1"/>
              <a:t>trách</a:t>
            </a:r>
            <a:r>
              <a:rPr lang="en-US" sz="2000" b="1" i="1" dirty="0"/>
              <a:t> </a:t>
            </a:r>
            <a:r>
              <a:rPr lang="en-US" sz="2000" b="1" i="1" dirty="0" err="1"/>
              <a:t>nhiệm</a:t>
            </a:r>
            <a:r>
              <a:rPr lang="en-US" sz="2000" b="1" i="1" dirty="0"/>
              <a:t> </a:t>
            </a:r>
            <a:r>
              <a:rPr lang="en-US" sz="2000" b="1" i="1" dirty="0" err="1"/>
              <a:t>thi</a:t>
            </a:r>
            <a:r>
              <a:rPr lang="en-US" sz="2000" b="1" i="1" dirty="0"/>
              <a:t> </a:t>
            </a:r>
            <a:r>
              <a:rPr lang="en-US" sz="2000" b="1" i="1" dirty="0" err="1"/>
              <a:t>hành</a:t>
            </a:r>
            <a:r>
              <a:rPr lang="en-US" sz="2000" b="1" i="1" dirty="0"/>
              <a:t>.</a:t>
            </a:r>
          </a:p>
          <a:p>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có</a:t>
            </a:r>
            <a:r>
              <a:rPr lang="en-US" sz="2000" dirty="0"/>
              <a:t> </a:t>
            </a:r>
            <a:r>
              <a:rPr lang="en-US" sz="2000" dirty="0" err="1"/>
              <a:t>hiệu</a:t>
            </a:r>
            <a:r>
              <a:rPr lang="en-US" sz="2000" dirty="0"/>
              <a:t> </a:t>
            </a:r>
            <a:r>
              <a:rPr lang="en-US" sz="2000" dirty="0" err="1"/>
              <a:t>lực</a:t>
            </a:r>
            <a:r>
              <a:rPr lang="en-US" sz="2000" dirty="0"/>
              <a:t> </a:t>
            </a:r>
            <a:r>
              <a:rPr lang="en-US" sz="2000" dirty="0" err="1"/>
              <a:t>thi</a:t>
            </a:r>
            <a:r>
              <a:rPr lang="en-US" sz="2000" dirty="0"/>
              <a:t> </a:t>
            </a:r>
            <a:r>
              <a:rPr lang="en-US" sz="2000" dirty="0" err="1"/>
              <a:t>hành</a:t>
            </a:r>
            <a:r>
              <a:rPr lang="en-US" sz="2000" dirty="0"/>
              <a:t> </a:t>
            </a:r>
            <a:r>
              <a:rPr lang="en-US" sz="2000" dirty="0" err="1"/>
              <a:t>từ</a:t>
            </a:r>
            <a:r>
              <a:rPr lang="en-US" sz="2000" dirty="0"/>
              <a:t> </a:t>
            </a:r>
            <a:r>
              <a:rPr lang="en-US" sz="2000" dirty="0" err="1"/>
              <a:t>ngày</a:t>
            </a:r>
            <a:r>
              <a:rPr lang="en-US" sz="2000" dirty="0"/>
              <a:t> 15/02/2025. </a:t>
            </a:r>
            <a:r>
              <a:rPr lang="en-US" sz="2000" dirty="0" err="1"/>
              <a:t>Thông</a:t>
            </a:r>
            <a:r>
              <a:rPr lang="en-US" sz="2000" dirty="0"/>
              <a:t> </a:t>
            </a:r>
            <a:r>
              <a:rPr lang="en-US" sz="2000" dirty="0" err="1"/>
              <a:t>tư</a:t>
            </a:r>
            <a:r>
              <a:rPr lang="en-US" sz="2000" dirty="0"/>
              <a:t> </a:t>
            </a:r>
            <a:r>
              <a:rPr lang="en-US" sz="2000" dirty="0" err="1"/>
              <a:t>số</a:t>
            </a:r>
            <a:r>
              <a:rPr lang="en-US" sz="2000" dirty="0"/>
              <a:t> 165/2018/TT-BQP </a:t>
            </a:r>
            <a:r>
              <a:rPr lang="en-US" sz="2000" dirty="0" err="1"/>
              <a:t>ngày</a:t>
            </a:r>
            <a:r>
              <a:rPr lang="en-US" sz="2000" dirty="0"/>
              <a:t> 01 </a:t>
            </a:r>
            <a:r>
              <a:rPr lang="en-US" sz="2000" dirty="0" err="1"/>
              <a:t>tháng</a:t>
            </a:r>
            <a:r>
              <a:rPr lang="en-US" sz="2000" dirty="0"/>
              <a:t> 12 </a:t>
            </a:r>
            <a:r>
              <a:rPr lang="en-US" sz="2000" dirty="0" err="1"/>
              <a:t>năm</a:t>
            </a:r>
            <a:r>
              <a:rPr lang="en-US" sz="2000" dirty="0"/>
              <a:t> 2018 </a:t>
            </a:r>
            <a:r>
              <a:rPr lang="en-US" sz="2000" dirty="0" err="1"/>
              <a:t>của</a:t>
            </a:r>
            <a:r>
              <a:rPr lang="en-US" sz="2000" dirty="0"/>
              <a:t> </a:t>
            </a:r>
            <a:r>
              <a:rPr lang="en-US" sz="2000" dirty="0" err="1"/>
              <a:t>Bộ</a:t>
            </a:r>
            <a:r>
              <a:rPr lang="en-US" sz="2000" dirty="0"/>
              <a:t> </a:t>
            </a:r>
            <a:r>
              <a:rPr lang="en-US" sz="2000" dirty="0" err="1"/>
              <a:t>trưởng</a:t>
            </a:r>
            <a:r>
              <a:rPr lang="en-US" sz="2000" dirty="0"/>
              <a:t> </a:t>
            </a:r>
            <a:r>
              <a:rPr lang="en-US" sz="2000" dirty="0" err="1"/>
              <a:t>Bộ</a:t>
            </a:r>
            <a:r>
              <a:rPr lang="en-US" sz="2000" dirty="0"/>
              <a:t> </a:t>
            </a:r>
            <a:r>
              <a:rPr lang="en-US" sz="2000" dirty="0" err="1"/>
              <a:t>Quốc</a:t>
            </a:r>
            <a:r>
              <a:rPr lang="en-US" sz="2000" dirty="0"/>
              <a:t> </a:t>
            </a:r>
            <a:r>
              <a:rPr lang="en-US" sz="2000" dirty="0" err="1"/>
              <a:t>phòng</a:t>
            </a:r>
            <a:r>
              <a:rPr lang="en-US" sz="2000" dirty="0"/>
              <a:t> </a:t>
            </a:r>
            <a:r>
              <a:rPr lang="en-US" sz="2000" dirty="0" err="1"/>
              <a:t>quy</a:t>
            </a:r>
            <a:r>
              <a:rPr lang="en-US" sz="2000" dirty="0"/>
              <a:t> </a:t>
            </a:r>
            <a:r>
              <a:rPr lang="en-US" sz="2000" dirty="0" err="1"/>
              <a:t>định</a:t>
            </a:r>
            <a:r>
              <a:rPr lang="en-US" sz="2000" dirty="0"/>
              <a:t> </a:t>
            </a:r>
            <a:r>
              <a:rPr lang="en-US" sz="2000" dirty="0" err="1"/>
              <a:t>về</a:t>
            </a:r>
            <a:r>
              <a:rPr lang="en-US" sz="2000" dirty="0"/>
              <a:t> </a:t>
            </a:r>
            <a:r>
              <a:rPr lang="en-US" sz="2000" dirty="0" err="1"/>
              <a:t>tổ</a:t>
            </a:r>
            <a:r>
              <a:rPr lang="en-US" sz="2000" dirty="0"/>
              <a:t> </a:t>
            </a:r>
            <a:r>
              <a:rPr lang="en-US" sz="2000" dirty="0" err="1"/>
              <a:t>chức</a:t>
            </a:r>
            <a:r>
              <a:rPr lang="en-US" sz="2000" dirty="0"/>
              <a:t> </a:t>
            </a:r>
            <a:r>
              <a:rPr lang="en-US" sz="2000" dirty="0" err="1"/>
              <a:t>và</a:t>
            </a:r>
            <a:r>
              <a:rPr lang="en-US" sz="2000" dirty="0"/>
              <a:t> </a:t>
            </a:r>
            <a:r>
              <a:rPr lang="en-US" sz="2000" dirty="0" err="1"/>
              <a:t>hoạt</a:t>
            </a:r>
            <a:r>
              <a:rPr lang="en-US" sz="2000" dirty="0"/>
              <a:t> </a:t>
            </a:r>
            <a:r>
              <a:rPr lang="en-US" sz="2000" dirty="0" err="1"/>
              <a:t>động</a:t>
            </a:r>
            <a:r>
              <a:rPr lang="en-US" sz="2000" dirty="0"/>
              <a:t> </a:t>
            </a:r>
            <a:r>
              <a:rPr lang="en-US" sz="2000" dirty="0" err="1"/>
              <a:t>của</a:t>
            </a:r>
            <a:r>
              <a:rPr lang="en-US" sz="2000" dirty="0"/>
              <a:t> </a:t>
            </a:r>
            <a:r>
              <a:rPr lang="en-US" sz="2000" dirty="0" err="1"/>
              <a:t>Hội</a:t>
            </a:r>
            <a:r>
              <a:rPr lang="en-US" sz="2000" dirty="0"/>
              <a:t> </a:t>
            </a:r>
            <a:r>
              <a:rPr lang="en-US" sz="2000" dirty="0" err="1"/>
              <a:t>đồng</a:t>
            </a:r>
            <a:r>
              <a:rPr lang="en-US" sz="2000" dirty="0"/>
              <a:t> </a:t>
            </a:r>
            <a:r>
              <a:rPr lang="en-US" sz="2000" dirty="0" err="1"/>
              <a:t>quân</a:t>
            </a:r>
            <a:r>
              <a:rPr lang="en-US" sz="2000" dirty="0"/>
              <a:t> </a:t>
            </a:r>
            <a:r>
              <a:rPr lang="en-US" sz="2000" dirty="0" err="1"/>
              <a:t>nhân</a:t>
            </a:r>
            <a:r>
              <a:rPr lang="en-US" sz="2000" dirty="0"/>
              <a:t> </a:t>
            </a:r>
            <a:r>
              <a:rPr lang="en-US" sz="2000" dirty="0" err="1"/>
              <a:t>trong</a:t>
            </a:r>
            <a:r>
              <a:rPr lang="en-US" sz="2000" dirty="0"/>
              <a:t> </a:t>
            </a:r>
            <a:r>
              <a:rPr lang="en-US" sz="2000" dirty="0" err="1"/>
              <a:t>Quân</a:t>
            </a:r>
            <a:r>
              <a:rPr lang="en-US" sz="2000" dirty="0"/>
              <a:t> </a:t>
            </a:r>
            <a:r>
              <a:rPr lang="en-US" sz="2000" dirty="0" err="1"/>
              <a:t>đội</a:t>
            </a:r>
            <a:r>
              <a:rPr lang="en-US" sz="2000" dirty="0"/>
              <a:t> </a:t>
            </a:r>
            <a:r>
              <a:rPr lang="en-US" sz="2000" dirty="0" err="1"/>
              <a:t>nhân</a:t>
            </a:r>
            <a:r>
              <a:rPr lang="en-US" sz="2000" dirty="0"/>
              <a:t> </a:t>
            </a:r>
            <a:r>
              <a:rPr lang="en-US" sz="2000" dirty="0" err="1"/>
              <a:t>dân</a:t>
            </a:r>
            <a:r>
              <a:rPr lang="en-US" sz="2000" dirty="0"/>
              <a:t> </a:t>
            </a:r>
            <a:r>
              <a:rPr lang="en-US" sz="2000" dirty="0" err="1"/>
              <a:t>Việt</a:t>
            </a:r>
            <a:r>
              <a:rPr lang="en-US" sz="2000" dirty="0"/>
              <a:t> Nam; </a:t>
            </a:r>
            <a:r>
              <a:rPr lang="en-US" sz="2000" dirty="0" err="1"/>
              <a:t>Thông</a:t>
            </a:r>
            <a:r>
              <a:rPr lang="en-US" sz="2000" dirty="0"/>
              <a:t> </a:t>
            </a:r>
            <a:r>
              <a:rPr lang="en-US" sz="2000" dirty="0" err="1"/>
              <a:t>tư</a:t>
            </a:r>
            <a:r>
              <a:rPr lang="en-US" sz="2000" dirty="0"/>
              <a:t> </a:t>
            </a:r>
            <a:r>
              <a:rPr lang="en-US" sz="2000" dirty="0" err="1"/>
              <a:t>số</a:t>
            </a:r>
            <a:r>
              <a:rPr lang="en-US" sz="2000" dirty="0"/>
              <a:t> 46/2015/TT-BQP </a:t>
            </a:r>
            <a:r>
              <a:rPr lang="en-US" sz="2000" dirty="0" err="1"/>
              <a:t>ngày</a:t>
            </a:r>
            <a:r>
              <a:rPr lang="en-US" sz="2000" dirty="0"/>
              <a:t> 16 </a:t>
            </a:r>
            <a:r>
              <a:rPr lang="en-US" sz="2000" dirty="0" err="1"/>
              <a:t>tháng</a:t>
            </a:r>
            <a:r>
              <a:rPr lang="en-US" sz="2000" dirty="0"/>
              <a:t> 6 </a:t>
            </a:r>
            <a:r>
              <a:rPr lang="en-US" sz="2000" dirty="0" err="1"/>
              <a:t>năm</a:t>
            </a:r>
            <a:r>
              <a:rPr lang="en-US" sz="2000" dirty="0"/>
              <a:t> 2015 </a:t>
            </a:r>
            <a:r>
              <a:rPr lang="en-US" sz="2000" dirty="0" err="1"/>
              <a:t>của</a:t>
            </a:r>
            <a:r>
              <a:rPr lang="en-US" sz="2000" dirty="0"/>
              <a:t> </a:t>
            </a:r>
            <a:r>
              <a:rPr lang="en-US" sz="2000" dirty="0" err="1"/>
              <a:t>Bộ</a:t>
            </a:r>
            <a:r>
              <a:rPr lang="en-US" sz="2000" dirty="0"/>
              <a:t> </a:t>
            </a:r>
            <a:r>
              <a:rPr lang="en-US" sz="2000" dirty="0" err="1"/>
              <a:t>trưởng</a:t>
            </a:r>
            <a:r>
              <a:rPr lang="en-US" sz="2000" dirty="0"/>
              <a:t> </a:t>
            </a:r>
            <a:r>
              <a:rPr lang="en-US" sz="2000" dirty="0" err="1"/>
              <a:t>Bộ</a:t>
            </a:r>
            <a:r>
              <a:rPr lang="en-US" sz="2000" dirty="0"/>
              <a:t> </a:t>
            </a:r>
            <a:r>
              <a:rPr lang="en-US" sz="2000" dirty="0" err="1"/>
              <a:t>Quốc</a:t>
            </a:r>
            <a:r>
              <a:rPr lang="en-US" sz="2000" dirty="0"/>
              <a:t> </a:t>
            </a:r>
            <a:r>
              <a:rPr lang="en-US" sz="2000" dirty="0" err="1"/>
              <a:t>phòng</a:t>
            </a:r>
            <a:r>
              <a:rPr lang="en-US" sz="2000" dirty="0"/>
              <a:t> </a:t>
            </a:r>
            <a:r>
              <a:rPr lang="en-US" sz="2000" dirty="0" err="1"/>
              <a:t>quy</a:t>
            </a:r>
            <a:r>
              <a:rPr lang="en-US" sz="2000" dirty="0"/>
              <a:t> </a:t>
            </a:r>
            <a:r>
              <a:rPr lang="en-US" sz="2000" dirty="0" err="1"/>
              <a:t>định</a:t>
            </a:r>
            <a:r>
              <a:rPr lang="en-US" sz="2000" dirty="0"/>
              <a:t> </a:t>
            </a:r>
            <a:r>
              <a:rPr lang="en-US" sz="2000" dirty="0" err="1"/>
              <a:t>về</a:t>
            </a:r>
            <a:r>
              <a:rPr lang="en-US" sz="2000" dirty="0"/>
              <a:t> </a:t>
            </a:r>
            <a:r>
              <a:rPr lang="en-US" sz="2000" dirty="0" err="1"/>
              <a:t>xây</a:t>
            </a:r>
            <a:r>
              <a:rPr lang="en-US" sz="2000" dirty="0"/>
              <a:t> </a:t>
            </a:r>
            <a:r>
              <a:rPr lang="en-US" sz="2000" dirty="0" err="1"/>
              <a:t>dựng</a:t>
            </a:r>
            <a:r>
              <a:rPr lang="en-US" sz="2000" dirty="0"/>
              <a:t> </a:t>
            </a:r>
            <a:r>
              <a:rPr lang="en-US" sz="2000" dirty="0" err="1"/>
              <a:t>và</a:t>
            </a:r>
            <a:r>
              <a:rPr lang="en-US" sz="2000" dirty="0"/>
              <a:t> </a:t>
            </a:r>
            <a:r>
              <a:rPr lang="en-US" sz="2000" dirty="0" err="1"/>
              <a:t>thực</a:t>
            </a:r>
            <a:r>
              <a:rPr lang="en-US" sz="2000" dirty="0"/>
              <a:t> </a:t>
            </a:r>
            <a:r>
              <a:rPr lang="en-US" sz="2000" dirty="0" err="1"/>
              <a:t>hiện</a:t>
            </a:r>
            <a:r>
              <a:rPr lang="en-US" sz="2000" dirty="0"/>
              <a:t> </a:t>
            </a:r>
            <a:r>
              <a:rPr lang="en-US" sz="2000" dirty="0" err="1"/>
              <a:t>quy</a:t>
            </a:r>
            <a:r>
              <a:rPr lang="en-US" sz="2000" dirty="0"/>
              <a:t> </a:t>
            </a:r>
            <a:r>
              <a:rPr lang="en-US" sz="2000" dirty="0" err="1"/>
              <a:t>chế</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r>
              <a:rPr lang="en-US" sz="2000" dirty="0"/>
              <a:t> </a:t>
            </a:r>
            <a:r>
              <a:rPr lang="en-US" sz="2000" dirty="0" err="1"/>
              <a:t>tại</a:t>
            </a:r>
            <a:r>
              <a:rPr lang="en-US" sz="2000" dirty="0"/>
              <a:t> </a:t>
            </a:r>
            <a:r>
              <a:rPr lang="en-US" sz="2000" dirty="0" err="1"/>
              <a:t>nơi</a:t>
            </a:r>
            <a:r>
              <a:rPr lang="en-US" sz="2000" dirty="0"/>
              <a:t> </a:t>
            </a:r>
            <a:r>
              <a:rPr lang="en-US" sz="2000" dirty="0" err="1"/>
              <a:t>làm</a:t>
            </a:r>
            <a:r>
              <a:rPr lang="en-US" sz="2000" dirty="0"/>
              <a:t> </a:t>
            </a:r>
            <a:r>
              <a:rPr lang="en-US" sz="2000" dirty="0" err="1"/>
              <a:t>việc</a:t>
            </a:r>
            <a:r>
              <a:rPr lang="en-US" sz="2000" dirty="0"/>
              <a:t> </a:t>
            </a:r>
            <a:r>
              <a:rPr lang="en-US" sz="2000" dirty="0" err="1"/>
              <a:t>trong</a:t>
            </a:r>
            <a:r>
              <a:rPr lang="en-US" sz="2000" dirty="0"/>
              <a:t> </a:t>
            </a:r>
            <a:r>
              <a:rPr lang="en-US" sz="2000" dirty="0" err="1"/>
              <a:t>doanh</a:t>
            </a:r>
            <a:r>
              <a:rPr lang="en-US" sz="2000" dirty="0"/>
              <a:t> </a:t>
            </a:r>
            <a:r>
              <a:rPr lang="en-US" sz="2000" dirty="0" err="1"/>
              <a:t>nghiệp</a:t>
            </a:r>
            <a:r>
              <a:rPr lang="en-US" sz="2000" dirty="0"/>
              <a:t> </a:t>
            </a:r>
            <a:r>
              <a:rPr lang="en-US" sz="2000" dirty="0" err="1"/>
              <a:t>Quân</a:t>
            </a:r>
            <a:r>
              <a:rPr lang="en-US" sz="2000" dirty="0"/>
              <a:t> </a:t>
            </a:r>
            <a:r>
              <a:rPr lang="en-US" sz="2000" dirty="0" err="1"/>
              <a:t>đội</a:t>
            </a:r>
            <a:r>
              <a:rPr lang="en-US" sz="2000" dirty="0"/>
              <a:t> </a:t>
            </a:r>
            <a:r>
              <a:rPr lang="en-US" sz="2000" dirty="0" err="1"/>
              <a:t>hết</a:t>
            </a:r>
            <a:r>
              <a:rPr lang="en-US" sz="2000" dirty="0"/>
              <a:t> </a:t>
            </a:r>
            <a:r>
              <a:rPr lang="en-US" sz="2000" dirty="0" err="1"/>
              <a:t>hiệu</a:t>
            </a:r>
            <a:r>
              <a:rPr lang="en-US" sz="2000" dirty="0"/>
              <a:t> </a:t>
            </a:r>
            <a:r>
              <a:rPr lang="en-US" sz="2000" dirty="0" err="1"/>
              <a:t>lực</a:t>
            </a:r>
            <a:r>
              <a:rPr lang="en-US" sz="2000" dirty="0"/>
              <a:t> </a:t>
            </a:r>
            <a:r>
              <a:rPr lang="en-US" sz="2000" dirty="0" err="1"/>
              <a:t>kể</a:t>
            </a:r>
            <a:r>
              <a:rPr lang="en-US" sz="2000" dirty="0"/>
              <a:t> </a:t>
            </a:r>
            <a:r>
              <a:rPr lang="en-US" sz="2000" dirty="0" err="1"/>
              <a:t>từ</a:t>
            </a:r>
            <a:r>
              <a:rPr lang="en-US" sz="2000" dirty="0"/>
              <a:t> </a:t>
            </a:r>
            <a:r>
              <a:rPr lang="en-US" sz="2000" dirty="0" err="1"/>
              <a:t>ngày</a:t>
            </a:r>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có</a:t>
            </a:r>
            <a:r>
              <a:rPr lang="en-US" sz="2000" dirty="0"/>
              <a:t> </a:t>
            </a:r>
            <a:r>
              <a:rPr lang="en-US" sz="2000" dirty="0" err="1"/>
              <a:t>hiệu</a:t>
            </a:r>
            <a:r>
              <a:rPr lang="en-US" sz="2000" dirty="0"/>
              <a:t> </a:t>
            </a:r>
            <a:r>
              <a:rPr lang="en-US" sz="2000" dirty="0" err="1"/>
              <a:t>lực</a:t>
            </a:r>
            <a:r>
              <a:rPr lang="en-US" sz="2000" dirty="0"/>
              <a:t> </a:t>
            </a:r>
            <a:r>
              <a:rPr lang="en-US" sz="2000" dirty="0" err="1"/>
              <a:t>thi</a:t>
            </a:r>
            <a:r>
              <a:rPr lang="en-US" sz="2000" dirty="0"/>
              <a:t> </a:t>
            </a:r>
            <a:r>
              <a:rPr lang="en-US" sz="2000" dirty="0" err="1"/>
              <a:t>hành</a:t>
            </a:r>
            <a:r>
              <a:rPr lang="en-US" sz="2000" dirty="0"/>
              <a:t>. </a:t>
            </a:r>
            <a:r>
              <a:rPr lang="en-US" sz="2000" dirty="0" err="1"/>
              <a:t>Trường</a:t>
            </a:r>
            <a:r>
              <a:rPr lang="en-US" sz="2000" dirty="0"/>
              <a:t> </a:t>
            </a:r>
            <a:r>
              <a:rPr lang="en-US" sz="2000" dirty="0" err="1"/>
              <a:t>hợp</a:t>
            </a:r>
            <a:r>
              <a:rPr lang="en-US" sz="2000" dirty="0"/>
              <a:t> </a:t>
            </a:r>
            <a:r>
              <a:rPr lang="en-US" sz="2000" dirty="0" err="1"/>
              <a:t>các</a:t>
            </a:r>
            <a:r>
              <a:rPr lang="en-US" sz="2000" dirty="0"/>
              <a:t> </a:t>
            </a:r>
            <a:r>
              <a:rPr lang="en-US" sz="2000" dirty="0" err="1"/>
              <a:t>văn</a:t>
            </a:r>
            <a:r>
              <a:rPr lang="en-US" sz="2000" dirty="0"/>
              <a:t> </a:t>
            </a:r>
            <a:r>
              <a:rPr lang="en-US" sz="2000" dirty="0" err="1"/>
              <a:t>bản</a:t>
            </a:r>
            <a:r>
              <a:rPr lang="en-US" sz="2000" dirty="0"/>
              <a:t> </a:t>
            </a:r>
            <a:r>
              <a:rPr lang="en-US" sz="2000" dirty="0" err="1"/>
              <a:t>được</a:t>
            </a:r>
            <a:r>
              <a:rPr lang="en-US" sz="2000" dirty="0"/>
              <a:t> </a:t>
            </a:r>
            <a:r>
              <a:rPr lang="en-US" sz="2000" dirty="0" err="1"/>
              <a:t>viện</a:t>
            </a:r>
            <a:r>
              <a:rPr lang="en-US" sz="2000" dirty="0"/>
              <a:t> </a:t>
            </a:r>
            <a:r>
              <a:rPr lang="en-US" sz="2000" dirty="0" err="1"/>
              <a:t>dẫn</a:t>
            </a:r>
            <a:r>
              <a:rPr lang="en-US" sz="2000" dirty="0"/>
              <a:t> </a:t>
            </a:r>
            <a:r>
              <a:rPr lang="en-US" sz="2000" dirty="0" err="1"/>
              <a:t>trong</a:t>
            </a:r>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được</a:t>
            </a:r>
            <a:r>
              <a:rPr lang="en-US" sz="2000" dirty="0"/>
              <a:t> </a:t>
            </a:r>
            <a:r>
              <a:rPr lang="en-US" sz="2000" dirty="0" err="1"/>
              <a:t>sửa</a:t>
            </a:r>
            <a:r>
              <a:rPr lang="en-US" sz="2000" dirty="0"/>
              <a:t> </a:t>
            </a:r>
            <a:r>
              <a:rPr lang="en-US" sz="2000" dirty="0" err="1"/>
              <a:t>đối</a:t>
            </a:r>
            <a:r>
              <a:rPr lang="en-US" sz="2000" dirty="0"/>
              <a:t>, </a:t>
            </a:r>
            <a:r>
              <a:rPr lang="en-US" sz="2000" dirty="0" err="1"/>
              <a:t>bổ</a:t>
            </a:r>
            <a:r>
              <a:rPr lang="en-US" sz="2000" dirty="0"/>
              <a:t> sung </a:t>
            </a:r>
            <a:r>
              <a:rPr lang="en-US" sz="2000" dirty="0" err="1"/>
              <a:t>hoặc</a:t>
            </a:r>
            <a:r>
              <a:rPr lang="en-US" sz="2000" dirty="0"/>
              <a:t> </a:t>
            </a:r>
            <a:r>
              <a:rPr lang="en-US" sz="2000" dirty="0" err="1"/>
              <a:t>thay</a:t>
            </a:r>
            <a:r>
              <a:rPr lang="en-US" sz="2000" dirty="0"/>
              <a:t> </a:t>
            </a:r>
            <a:r>
              <a:rPr lang="en-US" sz="2000" dirty="0" err="1"/>
              <a:t>thế</a:t>
            </a:r>
            <a:r>
              <a:rPr lang="en-US" sz="2000" dirty="0"/>
              <a:t> </a:t>
            </a:r>
            <a:r>
              <a:rPr lang="en-US" sz="2000" dirty="0" err="1"/>
              <a:t>thì</a:t>
            </a:r>
            <a:r>
              <a:rPr lang="en-US" sz="2000" dirty="0"/>
              <a:t> </a:t>
            </a:r>
            <a:r>
              <a:rPr lang="en-US" sz="2000" dirty="0" err="1"/>
              <a:t>áp</a:t>
            </a:r>
            <a:r>
              <a:rPr lang="en-US" sz="2000" dirty="0"/>
              <a:t> </a:t>
            </a:r>
            <a:r>
              <a:rPr lang="en-US" sz="2000" dirty="0" err="1"/>
              <a:t>dụng</a:t>
            </a:r>
            <a:r>
              <a:rPr lang="en-US" sz="2000" dirty="0"/>
              <a:t> </a:t>
            </a:r>
            <a:r>
              <a:rPr lang="en-US" sz="2000" dirty="0" err="1"/>
              <a:t>theo</a:t>
            </a:r>
            <a:r>
              <a:rPr lang="en-US" sz="2000" dirty="0"/>
              <a:t> </a:t>
            </a:r>
            <a:r>
              <a:rPr lang="en-US" sz="2000" dirty="0" err="1"/>
              <a:t>văn</a:t>
            </a:r>
            <a:r>
              <a:rPr lang="en-US" sz="2000" dirty="0"/>
              <a:t> </a:t>
            </a:r>
            <a:r>
              <a:rPr lang="en-US" sz="2000" dirty="0" err="1"/>
              <a:t>bản</a:t>
            </a:r>
            <a:r>
              <a:rPr lang="en-US" sz="2000" dirty="0"/>
              <a:t> </a:t>
            </a:r>
            <a:r>
              <a:rPr lang="en-US" sz="2000" dirty="0" err="1"/>
              <a:t>được</a:t>
            </a:r>
            <a:r>
              <a:rPr lang="en-US" sz="2000" dirty="0"/>
              <a:t> </a:t>
            </a:r>
            <a:r>
              <a:rPr lang="en-US" sz="2000" dirty="0" err="1"/>
              <a:t>sửa</a:t>
            </a:r>
            <a:r>
              <a:rPr lang="en-US" sz="2000" dirty="0"/>
              <a:t> </a:t>
            </a:r>
            <a:r>
              <a:rPr lang="en-US" sz="2000" dirty="0" err="1"/>
              <a:t>đổi</a:t>
            </a:r>
            <a:r>
              <a:rPr lang="en-US" sz="2000" dirty="0"/>
              <a:t>, </a:t>
            </a:r>
            <a:r>
              <a:rPr lang="en-US" sz="2000" dirty="0" err="1"/>
              <a:t>bổ</a:t>
            </a:r>
            <a:r>
              <a:rPr lang="en-US" sz="2000" dirty="0"/>
              <a:t> sung </a:t>
            </a:r>
            <a:r>
              <a:rPr lang="en-US" sz="2000" dirty="0" err="1"/>
              <a:t>hoặc</a:t>
            </a:r>
            <a:r>
              <a:rPr lang="en-US" sz="2000" dirty="0"/>
              <a:t> </a:t>
            </a:r>
            <a:r>
              <a:rPr lang="en-US" sz="2000" dirty="0" err="1"/>
              <a:t>thay</a:t>
            </a:r>
            <a:r>
              <a:rPr lang="en-US" sz="2000" dirty="0"/>
              <a:t> </a:t>
            </a:r>
            <a:r>
              <a:rPr lang="en-US" sz="2000" dirty="0" err="1"/>
              <a:t>thế</a:t>
            </a:r>
            <a:r>
              <a:rPr lang="en-US" sz="2000" dirty="0"/>
              <a:t>.</a:t>
            </a:r>
            <a:endParaRPr lang="en-US" sz="2000" b="1" i="1" dirty="0"/>
          </a:p>
        </p:txBody>
      </p:sp>
    </p:spTree>
    <p:extLst>
      <p:ext uri="{BB962C8B-B14F-4D97-AF65-F5344CB8AC3E}">
        <p14:creationId xmlns="" xmlns:p14="http://schemas.microsoft.com/office/powerpoint/2010/main" val="18599445"/>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1463040" y="274320"/>
            <a:ext cx="9521190" cy="11315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III. BỐ CỤC VÀ NỘI DUNG CƠ BẢN CỦA THÔNG TƯ</a:t>
            </a:r>
            <a:endParaRPr lang="en-US" sz="3200" dirty="0"/>
          </a:p>
        </p:txBody>
      </p:sp>
      <p:sp>
        <p:nvSpPr>
          <p:cNvPr id="6" name="Rounded Rectangle 5"/>
          <p:cNvSpPr/>
          <p:nvPr/>
        </p:nvSpPr>
        <p:spPr>
          <a:xfrm>
            <a:off x="1463040" y="1628775"/>
            <a:ext cx="3348990" cy="84582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2. </a:t>
            </a:r>
            <a:r>
              <a:rPr lang="en-US" sz="2800" b="1" dirty="0" err="1"/>
              <a:t>Nội</a:t>
            </a:r>
            <a:r>
              <a:rPr lang="en-US" sz="2800" b="1" dirty="0"/>
              <a:t> dung </a:t>
            </a:r>
            <a:r>
              <a:rPr lang="en-US" sz="2800" b="1" dirty="0" err="1"/>
              <a:t>cơ</a:t>
            </a:r>
            <a:r>
              <a:rPr lang="en-US" sz="2800" b="1" dirty="0"/>
              <a:t> </a:t>
            </a:r>
            <a:r>
              <a:rPr lang="en-US" sz="2800" b="1" dirty="0" err="1"/>
              <a:t>bản</a:t>
            </a:r>
            <a:r>
              <a:rPr lang="en-US" sz="2800" b="1" dirty="0"/>
              <a:t> </a:t>
            </a:r>
            <a:endParaRPr lang="en-US" sz="2800" dirty="0"/>
          </a:p>
        </p:txBody>
      </p:sp>
      <p:sp>
        <p:nvSpPr>
          <p:cNvPr id="7" name="Rounded Rectangle 6"/>
          <p:cNvSpPr/>
          <p:nvPr/>
        </p:nvSpPr>
        <p:spPr>
          <a:xfrm>
            <a:off x="-11742938" y="1176252"/>
            <a:ext cx="10041255" cy="400050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smtClean="0"/>
          </a:p>
          <a:p>
            <a:endParaRPr lang="en-US" sz="2000" b="1" dirty="0"/>
          </a:p>
          <a:p>
            <a:r>
              <a:rPr lang="en-US" sz="2000" b="1" i="1" dirty="0" err="1" smtClean="0"/>
              <a:t>Chương</a:t>
            </a:r>
            <a:r>
              <a:rPr lang="en-US" sz="2000" b="1" i="1" dirty="0" smtClean="0"/>
              <a:t> </a:t>
            </a:r>
            <a:r>
              <a:rPr lang="en-US" sz="2000" b="1" i="1" dirty="0"/>
              <a:t>1: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phạm</a:t>
            </a:r>
            <a:r>
              <a:rPr lang="en-US" sz="2000" b="1" i="1" dirty="0"/>
              <a:t> vi </a:t>
            </a:r>
            <a:r>
              <a:rPr lang="en-US" sz="2000" b="1" i="1" dirty="0" err="1"/>
              <a:t>điều</a:t>
            </a:r>
            <a:r>
              <a:rPr lang="en-US" sz="2000" b="1" i="1" dirty="0"/>
              <a:t> </a:t>
            </a:r>
            <a:r>
              <a:rPr lang="en-US" sz="2000" b="1" i="1" dirty="0" err="1"/>
              <a:t>chỉnh</a:t>
            </a:r>
            <a:r>
              <a:rPr lang="en-US" sz="2000" b="1" i="1" dirty="0"/>
              <a:t>; </a:t>
            </a:r>
            <a:r>
              <a:rPr lang="en-US" sz="2000" b="1" i="1" dirty="0" err="1"/>
              <a:t>đối</a:t>
            </a:r>
            <a:r>
              <a:rPr lang="en-US" sz="2000" b="1" i="1" dirty="0"/>
              <a:t> </a:t>
            </a:r>
            <a:r>
              <a:rPr lang="en-US" sz="2000" b="1" i="1" dirty="0" err="1"/>
              <a:t>tượng</a:t>
            </a:r>
            <a:r>
              <a:rPr lang="en-US" sz="2000" b="1" i="1" dirty="0"/>
              <a:t> </a:t>
            </a:r>
            <a:r>
              <a:rPr lang="en-US" sz="2000" b="1" i="1" dirty="0" err="1"/>
              <a:t>áp</a:t>
            </a:r>
            <a:r>
              <a:rPr lang="en-US" sz="2000" b="1" i="1" dirty="0"/>
              <a:t> </a:t>
            </a:r>
            <a:r>
              <a:rPr lang="en-US" sz="2000" b="1" i="1" dirty="0" err="1"/>
              <a:t>dụng</a:t>
            </a:r>
            <a:r>
              <a:rPr lang="en-US" sz="2000" b="1" i="1" dirty="0"/>
              <a:t>; </a:t>
            </a:r>
            <a:r>
              <a:rPr lang="en-US" sz="2000" b="1" i="1" dirty="0" err="1"/>
              <a:t>nguyên</a:t>
            </a:r>
            <a:r>
              <a:rPr lang="en-US" sz="2000" b="1" i="1" dirty="0"/>
              <a:t> </a:t>
            </a:r>
            <a:r>
              <a:rPr lang="en-US" sz="2000" b="1" i="1" dirty="0" err="1"/>
              <a:t>tắc</a:t>
            </a:r>
            <a:r>
              <a:rPr lang="en-US" sz="2000" b="1" i="1" dirty="0"/>
              <a:t>; </a:t>
            </a:r>
            <a:r>
              <a:rPr lang="en-US" sz="2000" b="1" i="1" dirty="0" err="1"/>
              <a:t>quyền</a:t>
            </a:r>
            <a:r>
              <a:rPr lang="en-US" sz="2000" b="1" i="1" dirty="0"/>
              <a:t>, </a:t>
            </a:r>
            <a:r>
              <a:rPr lang="en-US" sz="2000" b="1" i="1" dirty="0" err="1"/>
              <a:t>nghĩa</a:t>
            </a:r>
            <a:r>
              <a:rPr lang="en-US" sz="2000" b="1" i="1" dirty="0"/>
              <a:t> </a:t>
            </a:r>
            <a:r>
              <a:rPr lang="en-US" sz="2000" b="1" i="1" dirty="0" err="1"/>
              <a:t>vụ</a:t>
            </a:r>
            <a:r>
              <a:rPr lang="en-US" sz="2000" b="1" i="1" dirty="0"/>
              <a:t> </a:t>
            </a:r>
            <a:r>
              <a:rPr lang="en-US" sz="2000" b="1" i="1" dirty="0" err="1"/>
              <a:t>của</a:t>
            </a:r>
            <a:r>
              <a:rPr lang="en-US" sz="2000" b="1" i="1" dirty="0"/>
              <a:t> </a:t>
            </a:r>
            <a:r>
              <a:rPr lang="en-US" sz="2000" b="1" i="1" dirty="0" err="1"/>
              <a:t>quân</a:t>
            </a:r>
            <a:r>
              <a:rPr lang="en-US" sz="2000" b="1" i="1" dirty="0"/>
              <a:t> </a:t>
            </a:r>
            <a:r>
              <a:rPr lang="en-US" sz="2000" b="1" i="1" dirty="0" err="1"/>
              <a:t>nhân</a:t>
            </a:r>
            <a:r>
              <a:rPr lang="en-US" sz="2000" b="1" i="1" dirty="0"/>
              <a:t>, </a:t>
            </a:r>
            <a:r>
              <a:rPr lang="en-US" sz="2000" b="1" i="1" dirty="0" err="1"/>
              <a:t>công</a:t>
            </a:r>
            <a:r>
              <a:rPr lang="en-US" sz="2000" b="1" i="1" dirty="0"/>
              <a:t> </a:t>
            </a:r>
            <a:r>
              <a:rPr lang="en-US" sz="2000" b="1" i="1" dirty="0" err="1"/>
              <a:t>nhân</a:t>
            </a:r>
            <a:r>
              <a:rPr lang="en-US" sz="2000" b="1" i="1" dirty="0"/>
              <a:t>, </a:t>
            </a:r>
            <a:r>
              <a:rPr lang="en-US" sz="2000" b="1" i="1" dirty="0" err="1"/>
              <a:t>viên</a:t>
            </a:r>
            <a:r>
              <a:rPr lang="en-US" sz="2000" b="1" i="1" dirty="0"/>
              <a:t> </a:t>
            </a:r>
            <a:r>
              <a:rPr lang="en-US" sz="2000" b="1" i="1" dirty="0" err="1"/>
              <a:t>chức</a:t>
            </a:r>
            <a:r>
              <a:rPr lang="en-US" sz="2000" b="1" i="1" dirty="0"/>
              <a:t> </a:t>
            </a:r>
            <a:r>
              <a:rPr lang="en-US" sz="2000" b="1" i="1" dirty="0" err="1"/>
              <a:t>quốc</a:t>
            </a:r>
            <a:r>
              <a:rPr lang="en-US" sz="2000" b="1" i="1" dirty="0"/>
              <a:t> </a:t>
            </a:r>
            <a:r>
              <a:rPr lang="en-US" sz="2000" b="1" i="1" dirty="0" err="1"/>
              <a:t>phòng</a:t>
            </a:r>
            <a:r>
              <a:rPr lang="en-US" sz="2000" b="1" i="1" dirty="0"/>
              <a:t>, </a:t>
            </a:r>
            <a:r>
              <a:rPr lang="en-US" sz="2000" b="1" i="1" dirty="0" err="1"/>
              <a:t>người</a:t>
            </a:r>
            <a:r>
              <a:rPr lang="en-US" sz="2000" b="1" i="1" dirty="0"/>
              <a:t> </a:t>
            </a:r>
            <a:r>
              <a:rPr lang="en-US" sz="2000" b="1" i="1" dirty="0" err="1"/>
              <a:t>lao</a:t>
            </a:r>
            <a:r>
              <a:rPr lang="en-US" sz="2000" b="1" i="1" dirty="0"/>
              <a:t> </a:t>
            </a:r>
            <a:r>
              <a:rPr lang="en-US" sz="2000" b="1" i="1" dirty="0" err="1"/>
              <a:t>động</a:t>
            </a:r>
            <a:r>
              <a:rPr lang="en-US" sz="2000" b="1" i="1" dirty="0"/>
              <a:t> </a:t>
            </a:r>
            <a:r>
              <a:rPr lang="en-US" sz="2000" b="1" i="1" dirty="0" err="1"/>
              <a:t>trong</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a:t>
            </a:r>
            <a:r>
              <a:rPr lang="en-US" sz="2000" b="1" i="1" dirty="0" err="1"/>
              <a:t>cũng</a:t>
            </a:r>
            <a:r>
              <a:rPr lang="en-US" sz="2000" b="1" i="1" dirty="0"/>
              <a:t> </a:t>
            </a:r>
            <a:r>
              <a:rPr lang="en-US" sz="2000" b="1" i="1" dirty="0" err="1"/>
              <a:t>như</a:t>
            </a:r>
            <a:r>
              <a:rPr lang="en-US" sz="2000" b="1" i="1" dirty="0"/>
              <a:t> </a:t>
            </a:r>
            <a:r>
              <a:rPr lang="en-US" sz="2000" b="1" i="1" dirty="0" err="1"/>
              <a:t>các</a:t>
            </a:r>
            <a:r>
              <a:rPr lang="en-US" sz="2000" b="1" i="1" dirty="0"/>
              <a:t> </a:t>
            </a:r>
            <a:r>
              <a:rPr lang="en-US" sz="2000" b="1" i="1" dirty="0" err="1"/>
              <a:t>biện</a:t>
            </a:r>
            <a:r>
              <a:rPr lang="en-US" sz="2000" b="1" i="1" dirty="0"/>
              <a:t> </a:t>
            </a:r>
            <a:r>
              <a:rPr lang="en-US" sz="2000" b="1" i="1" dirty="0" err="1"/>
              <a:t>pháp</a:t>
            </a:r>
            <a:r>
              <a:rPr lang="en-US" sz="2000" b="1" i="1" dirty="0"/>
              <a:t> </a:t>
            </a:r>
            <a:r>
              <a:rPr lang="en-US" sz="2000" b="1" i="1" dirty="0" err="1"/>
              <a:t>bảo</a:t>
            </a:r>
            <a:r>
              <a:rPr lang="en-US" sz="2000" b="1" i="1" dirty="0"/>
              <a:t> </a:t>
            </a:r>
            <a:r>
              <a:rPr lang="en-US" sz="2000" b="1" i="1" dirty="0" err="1"/>
              <a:t>đảm</a:t>
            </a:r>
            <a:r>
              <a:rPr lang="en-US" sz="2000" b="1" i="1" dirty="0"/>
              <a:t> </a:t>
            </a:r>
            <a:r>
              <a:rPr lang="en-US" sz="2000" b="1" i="1" dirty="0" err="1"/>
              <a:t>dân</a:t>
            </a:r>
            <a:r>
              <a:rPr lang="en-US" sz="2000" b="1" i="1" dirty="0"/>
              <a:t> </a:t>
            </a:r>
            <a:r>
              <a:rPr lang="en-US" sz="2000" b="1" i="1" dirty="0" err="1"/>
              <a:t>chủ</a:t>
            </a:r>
            <a:r>
              <a:rPr lang="en-US" sz="2000" b="1" i="1" dirty="0"/>
              <a:t>.</a:t>
            </a:r>
          </a:p>
          <a:p>
            <a:r>
              <a:rPr lang="en-US" sz="2000" dirty="0" err="1"/>
              <a:t>Điều</a:t>
            </a:r>
            <a:r>
              <a:rPr lang="en-US" sz="2000" dirty="0"/>
              <a:t> 1. </a:t>
            </a:r>
            <a:r>
              <a:rPr lang="en-US" sz="2000" dirty="0" err="1"/>
              <a:t>Phạm</a:t>
            </a:r>
            <a:r>
              <a:rPr lang="en-US" sz="2000" dirty="0"/>
              <a:t> vi </a:t>
            </a:r>
            <a:r>
              <a:rPr lang="en-US" sz="2000" dirty="0" err="1"/>
              <a:t>điều</a:t>
            </a:r>
            <a:r>
              <a:rPr lang="en-US" sz="2000" dirty="0"/>
              <a:t> </a:t>
            </a:r>
            <a:r>
              <a:rPr lang="en-US" sz="2000" dirty="0" err="1"/>
              <a:t>chỉnh</a:t>
            </a:r>
            <a:endParaRPr lang="en-US" sz="2000" dirty="0"/>
          </a:p>
          <a:p>
            <a:r>
              <a:rPr lang="en-US" sz="2000" dirty="0" err="1"/>
              <a:t>Điều</a:t>
            </a:r>
            <a:r>
              <a:rPr lang="en-US" sz="2000" dirty="0"/>
              <a:t> 2. </a:t>
            </a:r>
            <a:r>
              <a:rPr lang="en-US" sz="2000" dirty="0" err="1"/>
              <a:t>Đối</a:t>
            </a:r>
            <a:r>
              <a:rPr lang="en-US" sz="2000" dirty="0"/>
              <a:t> </a:t>
            </a:r>
            <a:r>
              <a:rPr lang="en-US" sz="2000" dirty="0" err="1"/>
              <a:t>tượng</a:t>
            </a:r>
            <a:r>
              <a:rPr lang="en-US" sz="2000" dirty="0"/>
              <a:t> </a:t>
            </a:r>
            <a:r>
              <a:rPr lang="en-US" sz="2000" dirty="0" err="1"/>
              <a:t>áp</a:t>
            </a:r>
            <a:r>
              <a:rPr lang="en-US" sz="2000" dirty="0"/>
              <a:t> </a:t>
            </a:r>
            <a:r>
              <a:rPr lang="en-US" sz="2000" dirty="0" err="1"/>
              <a:t>dụng</a:t>
            </a:r>
            <a:endParaRPr lang="en-US" sz="2000" dirty="0"/>
          </a:p>
          <a:p>
            <a:r>
              <a:rPr lang="en-US" sz="2000" dirty="0" err="1"/>
              <a:t>Điều</a:t>
            </a:r>
            <a:r>
              <a:rPr lang="en-US" sz="2000" dirty="0"/>
              <a:t> 4. </a:t>
            </a:r>
            <a:r>
              <a:rPr lang="en-US" sz="2000" dirty="0" err="1"/>
              <a:t>Nguyên</a:t>
            </a:r>
            <a:r>
              <a:rPr lang="en-US" sz="2000" dirty="0"/>
              <a:t> </a:t>
            </a:r>
            <a:r>
              <a:rPr lang="en-US" sz="2000" dirty="0" err="1"/>
              <a:t>tắc</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smtClean="0"/>
              <a:t>sở</a:t>
            </a:r>
            <a:endParaRPr lang="en-US" sz="2000" dirty="0" smtClean="0"/>
          </a:p>
          <a:p>
            <a:r>
              <a:rPr lang="en-US" sz="2000" dirty="0" err="1"/>
              <a:t>Điều</a:t>
            </a:r>
            <a:r>
              <a:rPr lang="en-US" sz="2000" dirty="0"/>
              <a:t> 6. </a:t>
            </a:r>
            <a:r>
              <a:rPr lang="en-US" sz="2000" dirty="0" err="1"/>
              <a:t>Nghĩa</a:t>
            </a:r>
            <a:r>
              <a:rPr lang="en-US" sz="2000" dirty="0"/>
              <a:t> </a:t>
            </a:r>
            <a:r>
              <a:rPr lang="en-US" sz="2000" dirty="0" err="1"/>
              <a:t>vụ</a:t>
            </a:r>
            <a:r>
              <a:rPr lang="en-US" sz="2000" dirty="0"/>
              <a:t> </a:t>
            </a:r>
            <a:r>
              <a:rPr lang="en-US" sz="2000" dirty="0" err="1"/>
              <a:t>của</a:t>
            </a:r>
            <a:r>
              <a:rPr lang="en-US" sz="2000" dirty="0"/>
              <a:t>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r>
              <a:rPr lang="en-US" sz="2000" dirty="0" err="1" smtClean="0"/>
              <a:t>Điều</a:t>
            </a:r>
            <a:r>
              <a:rPr lang="en-US" sz="2000" dirty="0" smtClean="0"/>
              <a:t> </a:t>
            </a:r>
            <a:r>
              <a:rPr lang="en-US" sz="2000" dirty="0"/>
              <a:t>5. </a:t>
            </a:r>
            <a:r>
              <a:rPr lang="en-US" sz="2000" dirty="0" err="1"/>
              <a:t>Quyền</a:t>
            </a:r>
            <a:r>
              <a:rPr lang="en-US" sz="2000" dirty="0"/>
              <a:t> </a:t>
            </a:r>
            <a:r>
              <a:rPr lang="en-US" sz="2000" dirty="0" err="1"/>
              <a:t>của</a:t>
            </a:r>
            <a:r>
              <a:rPr lang="en-US" sz="2000" dirty="0"/>
              <a:t>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smtClean="0"/>
              <a:t>sở</a:t>
            </a:r>
            <a:endParaRPr lang="en-US" sz="2000" dirty="0" smtClean="0"/>
          </a:p>
          <a:p>
            <a:r>
              <a:rPr lang="en-US" sz="2000" dirty="0" err="1"/>
              <a:t>Điều</a:t>
            </a:r>
            <a:r>
              <a:rPr lang="en-US" sz="2000" dirty="0"/>
              <a:t> 8. </a:t>
            </a:r>
            <a:r>
              <a:rPr lang="en-US" sz="2000" dirty="0" err="1"/>
              <a:t>Các</a:t>
            </a:r>
            <a:r>
              <a:rPr lang="en-US" sz="2000" dirty="0"/>
              <a:t> </a:t>
            </a:r>
            <a:r>
              <a:rPr lang="en-US" sz="2000" dirty="0" err="1"/>
              <a:t>hành</a:t>
            </a:r>
            <a:r>
              <a:rPr lang="en-US" sz="2000" dirty="0"/>
              <a:t> vi </a:t>
            </a:r>
            <a:r>
              <a:rPr lang="en-US" sz="2000" dirty="0" err="1"/>
              <a:t>nghiêm</a:t>
            </a:r>
            <a:r>
              <a:rPr lang="en-US" sz="2000" dirty="0"/>
              <a:t> </a:t>
            </a:r>
            <a:r>
              <a:rPr lang="en-US" sz="2000" dirty="0" err="1"/>
              <a:t>cấm</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endParaRPr lang="en-US" sz="2000" dirty="0"/>
          </a:p>
          <a:p>
            <a:r>
              <a:rPr lang="en-US" sz="2000" dirty="0" err="1"/>
              <a:t>Điều</a:t>
            </a:r>
            <a:r>
              <a:rPr lang="en-US" sz="2000" dirty="0"/>
              <a:t> 9. </a:t>
            </a:r>
            <a:r>
              <a:rPr lang="en-US" sz="2000" dirty="0" err="1"/>
              <a:t>Xử</a:t>
            </a:r>
            <a:r>
              <a:rPr lang="en-US" sz="2000" dirty="0"/>
              <a:t> </a:t>
            </a:r>
            <a:r>
              <a:rPr lang="en-US" sz="2000" dirty="0" err="1"/>
              <a:t>lý</a:t>
            </a:r>
            <a:r>
              <a:rPr lang="en-US" sz="2000" dirty="0"/>
              <a:t> vi </a:t>
            </a:r>
            <a:r>
              <a:rPr lang="en-US" sz="2000" dirty="0" err="1"/>
              <a:t>phạm</a:t>
            </a:r>
            <a:r>
              <a:rPr lang="en-US" sz="2000" dirty="0"/>
              <a:t> </a:t>
            </a:r>
            <a:r>
              <a:rPr lang="en-US" sz="2000" dirty="0" err="1"/>
              <a:t>pháp</a:t>
            </a:r>
            <a:r>
              <a:rPr lang="en-US" sz="2000" dirty="0"/>
              <a:t> </a:t>
            </a:r>
            <a:r>
              <a:rPr lang="en-US" sz="2000" dirty="0" err="1"/>
              <a:t>luật</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endParaRPr lang="en-US" sz="2000" dirty="0"/>
          </a:p>
          <a:p>
            <a:endParaRPr lang="en-US" sz="2000" dirty="0"/>
          </a:p>
          <a:p>
            <a:endParaRPr lang="en-US" sz="2000" dirty="0"/>
          </a:p>
        </p:txBody>
      </p:sp>
      <p:sp>
        <p:nvSpPr>
          <p:cNvPr id="5" name="Rounded Rectangle 4"/>
          <p:cNvSpPr/>
          <p:nvPr/>
        </p:nvSpPr>
        <p:spPr>
          <a:xfrm>
            <a:off x="1190625" y="2697480"/>
            <a:ext cx="10066020" cy="342692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2: </a:t>
            </a:r>
            <a:r>
              <a:rPr lang="en-US" sz="2000" b="1" i="1" dirty="0" err="1"/>
              <a:t>Quy</a:t>
            </a:r>
            <a:r>
              <a:rPr lang="en-US" sz="2000" b="1" i="1" dirty="0"/>
              <a:t> </a:t>
            </a:r>
            <a:r>
              <a:rPr lang="en-US" sz="2000" b="1" i="1" dirty="0" err="1"/>
              <a:t>định</a:t>
            </a:r>
            <a:r>
              <a:rPr lang="en-US" sz="2000" b="1" i="1" dirty="0"/>
              <a:t> </a:t>
            </a:r>
            <a:r>
              <a:rPr lang="en-US" sz="2000" b="1" i="1" dirty="0" err="1"/>
              <a:t>việc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quan</a:t>
            </a:r>
            <a:r>
              <a:rPr lang="en-US" sz="2000" b="1" i="1" dirty="0"/>
              <a:t>, </a:t>
            </a:r>
            <a:r>
              <a:rPr lang="en-US" sz="2000" b="1" i="1" dirty="0" err="1"/>
              <a:t>đơn</a:t>
            </a:r>
            <a:r>
              <a:rPr lang="en-US" sz="2000" b="1" i="1" dirty="0"/>
              <a:t> </a:t>
            </a:r>
            <a:r>
              <a:rPr lang="en-US" sz="2000" b="1" i="1" dirty="0" err="1"/>
              <a:t>vị</a:t>
            </a:r>
            <a:r>
              <a:rPr lang="en-US" sz="2000" b="1" i="1" dirty="0"/>
              <a:t> </a:t>
            </a:r>
            <a:r>
              <a:rPr lang="en-US" sz="2000" b="1" i="1" dirty="0" err="1"/>
              <a:t>với</a:t>
            </a:r>
            <a:r>
              <a:rPr lang="en-US" sz="2000" b="1" i="1" dirty="0"/>
              <a:t> </a:t>
            </a:r>
            <a:r>
              <a:rPr lang="en-US" sz="2000" b="1" i="1" dirty="0" err="1"/>
              <a:t>các</a:t>
            </a:r>
            <a:r>
              <a:rPr lang="en-US" sz="2000" b="1" i="1" dirty="0"/>
              <a:t> </a:t>
            </a:r>
            <a:r>
              <a:rPr lang="en-US" sz="2000" b="1" i="1" dirty="0" err="1"/>
              <a:t>nội</a:t>
            </a:r>
            <a:r>
              <a:rPr lang="en-US" sz="2000" b="1" i="1" dirty="0"/>
              <a:t> dung </a:t>
            </a:r>
            <a:r>
              <a:rPr lang="en-US" sz="2000" b="1" i="1" dirty="0" err="1"/>
              <a:t>như</a:t>
            </a:r>
            <a:r>
              <a:rPr lang="en-US" sz="2000" b="1" i="1" dirty="0"/>
              <a:t>: </a:t>
            </a:r>
            <a:r>
              <a:rPr lang="en-US" sz="2000" b="1" i="1" dirty="0" err="1"/>
              <a:t>Công</a:t>
            </a:r>
            <a:r>
              <a:rPr lang="en-US" sz="2000" b="1" i="1" dirty="0"/>
              <a:t> </a:t>
            </a:r>
            <a:r>
              <a:rPr lang="en-US" sz="2000" b="1" i="1" dirty="0" err="1"/>
              <a:t>khai</a:t>
            </a:r>
            <a:r>
              <a:rPr lang="en-US" sz="2000" b="1" i="1" dirty="0"/>
              <a:t> </a:t>
            </a:r>
            <a:r>
              <a:rPr lang="en-US" sz="2000" b="1" i="1" dirty="0" err="1"/>
              <a:t>thông</a:t>
            </a:r>
            <a:r>
              <a:rPr lang="en-US" sz="2000" b="1" i="1" dirty="0"/>
              <a:t> tin; </a:t>
            </a:r>
            <a:r>
              <a:rPr lang="en-US" sz="2000" b="1" i="1" dirty="0" err="1"/>
              <a:t>trách</a:t>
            </a:r>
            <a:r>
              <a:rPr lang="en-US" sz="2000" b="1" i="1" dirty="0"/>
              <a:t> </a:t>
            </a:r>
            <a:r>
              <a:rPr lang="en-US" sz="2000" b="1" i="1" dirty="0" err="1"/>
              <a:t>nhiệm</a:t>
            </a:r>
            <a:r>
              <a:rPr lang="en-US" sz="2000" b="1" i="1" dirty="0"/>
              <a:t> </a:t>
            </a:r>
            <a:r>
              <a:rPr lang="en-US" sz="2000" b="1" i="1" dirty="0" err="1"/>
              <a:t>công</a:t>
            </a:r>
            <a:r>
              <a:rPr lang="en-US" sz="2000" b="1" i="1" dirty="0"/>
              <a:t> </a:t>
            </a:r>
            <a:r>
              <a:rPr lang="en-US" sz="2000" b="1" i="1" dirty="0" err="1"/>
              <a:t>khai</a:t>
            </a:r>
            <a:r>
              <a:rPr lang="en-US" sz="2000" b="1" i="1" dirty="0"/>
              <a:t> </a:t>
            </a:r>
            <a:r>
              <a:rPr lang="en-US" sz="2000" b="1" i="1" dirty="0" err="1"/>
              <a:t>thông</a:t>
            </a:r>
            <a:r>
              <a:rPr lang="en-US" sz="2000" b="1" i="1" dirty="0"/>
              <a:t> tin; </a:t>
            </a:r>
            <a:r>
              <a:rPr lang="en-US" sz="2000" b="1" i="1" dirty="0" err="1"/>
              <a:t>nội</a:t>
            </a:r>
            <a:r>
              <a:rPr lang="en-US" sz="2000" b="1" i="1" dirty="0"/>
              <a:t> dung, </a:t>
            </a:r>
            <a:r>
              <a:rPr lang="en-US" sz="2000" b="1" i="1" dirty="0" err="1"/>
              <a:t>hình</a:t>
            </a:r>
            <a:r>
              <a:rPr lang="en-US" sz="2000" b="1" i="1" dirty="0"/>
              <a:t> </a:t>
            </a:r>
            <a:r>
              <a:rPr lang="en-US" sz="2000" b="1" i="1" dirty="0" err="1"/>
              <a:t>thức</a:t>
            </a:r>
            <a:r>
              <a:rPr lang="en-US" sz="2000" b="1" i="1" dirty="0"/>
              <a:t> </a:t>
            </a:r>
            <a:r>
              <a:rPr lang="en-US" sz="2000" b="1" i="1" dirty="0" err="1"/>
              <a:t>quân</a:t>
            </a:r>
            <a:r>
              <a:rPr lang="en-US" sz="2000" b="1" i="1" dirty="0"/>
              <a:t> </a:t>
            </a:r>
            <a:r>
              <a:rPr lang="en-US" sz="2000" b="1" i="1" dirty="0" err="1"/>
              <a:t>nhân</a:t>
            </a:r>
            <a:r>
              <a:rPr lang="en-US" sz="2000" b="1" i="1" dirty="0"/>
              <a:t>, </a:t>
            </a:r>
            <a:r>
              <a:rPr lang="en-US" sz="2000" b="1" i="1" dirty="0" err="1"/>
              <a:t>công</a:t>
            </a:r>
            <a:r>
              <a:rPr lang="en-US" sz="2000" b="1" i="1" dirty="0"/>
              <a:t> </a:t>
            </a:r>
            <a:r>
              <a:rPr lang="en-US" sz="2000" b="1" i="1" dirty="0" err="1"/>
              <a:t>nhân</a:t>
            </a:r>
            <a:r>
              <a:rPr lang="en-US" sz="2000" b="1" i="1" dirty="0"/>
              <a:t>, </a:t>
            </a:r>
            <a:r>
              <a:rPr lang="en-US" sz="2000" b="1" i="1" dirty="0" err="1"/>
              <a:t>viên</a:t>
            </a:r>
            <a:r>
              <a:rPr lang="en-US" sz="2000" b="1" i="1" dirty="0"/>
              <a:t> </a:t>
            </a:r>
            <a:r>
              <a:rPr lang="en-US" sz="2000" b="1" i="1" dirty="0" err="1"/>
              <a:t>chức</a:t>
            </a:r>
            <a:r>
              <a:rPr lang="en-US" sz="2000" b="1" i="1" dirty="0"/>
              <a:t> </a:t>
            </a:r>
            <a:r>
              <a:rPr lang="en-US" sz="2000" b="1" i="1" dirty="0" err="1"/>
              <a:t>quốc</a:t>
            </a:r>
            <a:r>
              <a:rPr lang="en-US" sz="2000" b="1" i="1" dirty="0"/>
              <a:t> </a:t>
            </a:r>
            <a:r>
              <a:rPr lang="en-US" sz="2000" b="1" i="1" dirty="0" err="1"/>
              <a:t>phòng</a:t>
            </a:r>
            <a:r>
              <a:rPr lang="en-US" sz="2000" b="1" i="1" dirty="0"/>
              <a:t>, </a:t>
            </a:r>
            <a:r>
              <a:rPr lang="en-US" sz="2000" b="1" i="1" dirty="0" err="1"/>
              <a:t>người</a:t>
            </a:r>
            <a:r>
              <a:rPr lang="en-US" sz="2000" b="1" i="1" dirty="0"/>
              <a:t> </a:t>
            </a:r>
            <a:r>
              <a:rPr lang="en-US" sz="2000" b="1" i="1" dirty="0" err="1"/>
              <a:t>lao</a:t>
            </a:r>
            <a:r>
              <a:rPr lang="en-US" sz="2000" b="1" i="1" dirty="0"/>
              <a:t> </a:t>
            </a:r>
            <a:r>
              <a:rPr lang="en-US" sz="2000" b="1" i="1" dirty="0" err="1"/>
              <a:t>động</a:t>
            </a:r>
            <a:r>
              <a:rPr lang="en-US" sz="2000" b="1" i="1" dirty="0"/>
              <a:t> </a:t>
            </a:r>
            <a:r>
              <a:rPr lang="en-US" sz="2000" b="1" i="1" dirty="0" err="1"/>
              <a:t>được</a:t>
            </a:r>
            <a:r>
              <a:rPr lang="en-US" sz="2000" b="1" i="1" dirty="0"/>
              <a:t> </a:t>
            </a:r>
            <a:r>
              <a:rPr lang="en-US" sz="2000" b="1" i="1" dirty="0" err="1"/>
              <a:t>bàn</a:t>
            </a:r>
            <a:r>
              <a:rPr lang="en-US" sz="2000" b="1" i="1" dirty="0"/>
              <a:t> </a:t>
            </a:r>
            <a:r>
              <a:rPr lang="en-US" sz="2000" b="1" i="1" dirty="0" err="1"/>
              <a:t>và</a:t>
            </a:r>
            <a:r>
              <a:rPr lang="en-US" sz="2000" b="1" i="1" dirty="0"/>
              <a:t> </a:t>
            </a:r>
            <a:r>
              <a:rPr lang="en-US" sz="2000" b="1" i="1" dirty="0" err="1"/>
              <a:t>quyết</a:t>
            </a:r>
            <a:r>
              <a:rPr lang="en-US" sz="2000" b="1" i="1" dirty="0"/>
              <a:t> </a:t>
            </a:r>
            <a:r>
              <a:rPr lang="en-US" sz="2000" b="1" i="1" dirty="0" err="1"/>
              <a:t>định</a:t>
            </a:r>
            <a:r>
              <a:rPr lang="en-US" sz="2000" b="1" i="1" dirty="0"/>
              <a:t>, </a:t>
            </a:r>
            <a:r>
              <a:rPr lang="en-US" sz="2000" b="1" i="1" dirty="0" err="1"/>
              <a:t>tham</a:t>
            </a:r>
            <a:r>
              <a:rPr lang="en-US" sz="2000" b="1" i="1" dirty="0"/>
              <a:t> </a:t>
            </a:r>
            <a:r>
              <a:rPr lang="en-US" sz="2000" b="1" i="1" dirty="0" err="1"/>
              <a:t>gia</a:t>
            </a:r>
            <a:r>
              <a:rPr lang="en-US" sz="2000" b="1" i="1" dirty="0"/>
              <a:t> ý </a:t>
            </a:r>
            <a:r>
              <a:rPr lang="en-US" sz="2000" b="1" i="1" dirty="0" err="1"/>
              <a:t>kiến</a:t>
            </a:r>
            <a:r>
              <a:rPr lang="en-US" sz="2000" b="1" i="1" dirty="0"/>
              <a:t>; </a:t>
            </a:r>
            <a:r>
              <a:rPr lang="en-US" sz="2000" b="1" i="1" dirty="0" err="1"/>
              <a:t>việc</a:t>
            </a:r>
            <a:r>
              <a:rPr lang="en-US" sz="2000" b="1" i="1" dirty="0"/>
              <a:t> </a:t>
            </a:r>
            <a:r>
              <a:rPr lang="en-US" sz="2000" b="1" i="1" dirty="0" err="1"/>
              <a:t>kiểm</a:t>
            </a:r>
            <a:r>
              <a:rPr lang="en-US" sz="2000" b="1" i="1" dirty="0"/>
              <a:t> </a:t>
            </a:r>
            <a:r>
              <a:rPr lang="en-US" sz="2000" b="1" i="1" dirty="0" err="1"/>
              <a:t>tra</a:t>
            </a:r>
            <a:r>
              <a:rPr lang="en-US" sz="2000" b="1" i="1" dirty="0"/>
              <a:t>, </a:t>
            </a:r>
            <a:r>
              <a:rPr lang="en-US" sz="2000" b="1" i="1" dirty="0" err="1"/>
              <a:t>giám</a:t>
            </a:r>
            <a:r>
              <a:rPr lang="en-US" sz="2000" b="1" i="1" dirty="0"/>
              <a:t> </a:t>
            </a:r>
            <a:r>
              <a:rPr lang="en-US" sz="2000" b="1" i="1" dirty="0" err="1"/>
              <a:t>sát</a:t>
            </a:r>
            <a:r>
              <a:rPr lang="en-US" sz="2000" b="1" i="1" dirty="0"/>
              <a:t> </a:t>
            </a:r>
            <a:r>
              <a:rPr lang="en-US" sz="2000" b="1" i="1" dirty="0" err="1"/>
              <a:t>và</a:t>
            </a:r>
            <a:r>
              <a:rPr lang="en-US" sz="2000" b="1" i="1" dirty="0"/>
              <a:t> </a:t>
            </a:r>
            <a:r>
              <a:rPr lang="en-US" sz="2000" b="1" i="1" dirty="0" err="1"/>
              <a:t>tham</a:t>
            </a:r>
            <a:r>
              <a:rPr lang="en-US" sz="2000" b="1" i="1" dirty="0"/>
              <a:t> </a:t>
            </a:r>
            <a:r>
              <a:rPr lang="en-US" sz="2000" b="1" i="1" dirty="0" err="1"/>
              <a:t>gia</a:t>
            </a:r>
            <a:r>
              <a:rPr lang="en-US" sz="2000" b="1" i="1" dirty="0"/>
              <a:t> </a:t>
            </a:r>
            <a:r>
              <a:rPr lang="en-US" sz="2000" b="1" i="1" dirty="0" err="1"/>
              <a:t>đối</a:t>
            </a:r>
            <a:r>
              <a:rPr lang="en-US" sz="2000" b="1" i="1" dirty="0"/>
              <a:t> </a:t>
            </a:r>
            <a:r>
              <a:rPr lang="en-US" sz="2000" b="1" i="1" dirty="0" err="1"/>
              <a:t>thoại</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và</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a:t>
            </a:r>
            <a:r>
              <a:rPr lang="en-US" sz="2000" b="1" i="1" dirty="0" err="1"/>
              <a:t>Hội</a:t>
            </a:r>
            <a:r>
              <a:rPr lang="en-US" sz="2000" b="1" i="1" dirty="0"/>
              <a:t> </a:t>
            </a:r>
            <a:r>
              <a:rPr lang="en-US" sz="2000" b="1" i="1" dirty="0" err="1"/>
              <a:t>đồng</a:t>
            </a:r>
            <a:r>
              <a:rPr lang="en-US" sz="2000" b="1" i="1" dirty="0"/>
              <a:t> </a:t>
            </a:r>
            <a:r>
              <a:rPr lang="en-US" sz="2000" b="1" i="1" dirty="0" err="1"/>
              <a:t>quân</a:t>
            </a:r>
            <a:r>
              <a:rPr lang="en-US" sz="2000" b="1" i="1" dirty="0"/>
              <a:t> </a:t>
            </a:r>
            <a:r>
              <a:rPr lang="en-US" sz="2000" b="1" i="1" dirty="0" err="1"/>
              <a:t>nhân</a:t>
            </a:r>
            <a:r>
              <a:rPr lang="en-US" sz="2000" b="1" i="1" dirty="0" smtClean="0"/>
              <a:t>.</a:t>
            </a:r>
          </a:p>
          <a:p>
            <a:r>
              <a:rPr lang="en-US" sz="2000" dirty="0" err="1"/>
              <a:t>Điều</a:t>
            </a:r>
            <a:r>
              <a:rPr lang="en-US" sz="2000" dirty="0"/>
              <a:t> 10. </a:t>
            </a:r>
            <a:r>
              <a:rPr lang="en-US" sz="2000" dirty="0" err="1"/>
              <a:t>Những</a:t>
            </a:r>
            <a:r>
              <a:rPr lang="en-US" sz="2000" dirty="0"/>
              <a:t> </a:t>
            </a:r>
            <a:r>
              <a:rPr lang="en-US" sz="2000" dirty="0" err="1"/>
              <a:t>nội</a:t>
            </a:r>
            <a:r>
              <a:rPr lang="en-US" sz="2000" dirty="0"/>
              <a:t> dung </a:t>
            </a:r>
            <a:r>
              <a:rPr lang="en-US" sz="2000" dirty="0" err="1"/>
              <a:t>chỉ</a:t>
            </a:r>
            <a:r>
              <a:rPr lang="en-US" sz="2000" dirty="0"/>
              <a:t> </a:t>
            </a:r>
            <a:r>
              <a:rPr lang="en-US" sz="2000" dirty="0" err="1"/>
              <a:t>huy</a:t>
            </a:r>
            <a:r>
              <a:rPr lang="en-US" sz="2000" dirty="0"/>
              <a:t> </a:t>
            </a:r>
            <a:r>
              <a:rPr lang="en-US" sz="2000" dirty="0" err="1"/>
              <a:t>cơ</a:t>
            </a:r>
            <a:r>
              <a:rPr lang="en-US" sz="2000" dirty="0"/>
              <a:t> </a:t>
            </a:r>
            <a:r>
              <a:rPr lang="en-US" sz="2000" dirty="0" err="1"/>
              <a:t>quan</a:t>
            </a:r>
            <a:r>
              <a:rPr lang="en-US" sz="2000" dirty="0"/>
              <a:t>, </a:t>
            </a:r>
            <a:r>
              <a:rPr lang="en-US" sz="2000" dirty="0" err="1"/>
              <a:t>đơn</a:t>
            </a:r>
            <a:r>
              <a:rPr lang="en-US" sz="2000" dirty="0"/>
              <a:t> </a:t>
            </a:r>
            <a:r>
              <a:rPr lang="en-US" sz="2000" dirty="0" err="1"/>
              <a:t>vị</a:t>
            </a:r>
            <a:r>
              <a:rPr lang="en-US" sz="2000" dirty="0"/>
              <a:t> </a:t>
            </a:r>
            <a:r>
              <a:rPr lang="en-US" sz="2000" dirty="0" err="1"/>
              <a:t>phải</a:t>
            </a:r>
            <a:r>
              <a:rPr lang="en-US" sz="2000" dirty="0"/>
              <a:t> </a:t>
            </a:r>
            <a:r>
              <a:rPr lang="en-US" sz="2000" dirty="0" err="1"/>
              <a:t>công</a:t>
            </a:r>
            <a:r>
              <a:rPr lang="en-US" sz="2000" dirty="0"/>
              <a:t> </a:t>
            </a:r>
            <a:r>
              <a:rPr lang="en-US" sz="2000" dirty="0" err="1"/>
              <a:t>khai</a:t>
            </a:r>
            <a:endParaRPr lang="en-US" sz="2000" dirty="0"/>
          </a:p>
          <a:p>
            <a:r>
              <a:rPr lang="en-US" sz="2000" dirty="0" err="1"/>
              <a:t>Điều</a:t>
            </a:r>
            <a:r>
              <a:rPr lang="en-US" sz="2000" dirty="0"/>
              <a:t> 11. </a:t>
            </a:r>
            <a:r>
              <a:rPr lang="en-US" sz="2000" dirty="0" err="1"/>
              <a:t>Hình</a:t>
            </a:r>
            <a:r>
              <a:rPr lang="en-US" sz="2000" dirty="0"/>
              <a:t> </a:t>
            </a:r>
            <a:r>
              <a:rPr lang="en-US" sz="2000" dirty="0" err="1"/>
              <a:t>thức</a:t>
            </a:r>
            <a:r>
              <a:rPr lang="en-US" sz="2000" dirty="0"/>
              <a:t> </a:t>
            </a:r>
            <a:r>
              <a:rPr lang="en-US" sz="2000" dirty="0" err="1"/>
              <a:t>và</a:t>
            </a:r>
            <a:r>
              <a:rPr lang="en-US" sz="2000" dirty="0"/>
              <a:t> </a:t>
            </a:r>
            <a:r>
              <a:rPr lang="en-US" sz="2000" dirty="0" err="1"/>
              <a:t>thời</a:t>
            </a:r>
            <a:r>
              <a:rPr lang="en-US" sz="2000" dirty="0"/>
              <a:t> </a:t>
            </a:r>
            <a:r>
              <a:rPr lang="en-US" sz="2000" dirty="0" err="1"/>
              <a:t>điểm</a:t>
            </a:r>
            <a:r>
              <a:rPr lang="en-US" sz="2000" dirty="0"/>
              <a:t> </a:t>
            </a:r>
            <a:r>
              <a:rPr lang="en-US" sz="2000" dirty="0" err="1"/>
              <a:t>công</a:t>
            </a:r>
            <a:r>
              <a:rPr lang="en-US" sz="2000" dirty="0"/>
              <a:t> </a:t>
            </a:r>
            <a:r>
              <a:rPr lang="en-US" sz="2000" dirty="0" err="1"/>
              <a:t>khai</a:t>
            </a:r>
            <a:r>
              <a:rPr lang="en-US" sz="2000" dirty="0"/>
              <a:t> </a:t>
            </a:r>
            <a:r>
              <a:rPr lang="en-US" sz="2000" dirty="0" err="1"/>
              <a:t>thông</a:t>
            </a:r>
            <a:r>
              <a:rPr lang="en-US" sz="2000" dirty="0"/>
              <a:t> </a:t>
            </a:r>
            <a:r>
              <a:rPr lang="en-US" sz="2000" dirty="0" smtClean="0"/>
              <a:t>tin</a:t>
            </a:r>
          </a:p>
          <a:p>
            <a:r>
              <a:rPr lang="en-US" sz="2000" dirty="0" err="1"/>
              <a:t>Điều</a:t>
            </a:r>
            <a:r>
              <a:rPr lang="en-US" sz="2000" dirty="0"/>
              <a:t> 13. </a:t>
            </a:r>
            <a:r>
              <a:rPr lang="en-US" sz="2000" dirty="0" err="1"/>
              <a:t>Những</a:t>
            </a:r>
            <a:r>
              <a:rPr lang="en-US" sz="2000" dirty="0"/>
              <a:t> </a:t>
            </a:r>
            <a:r>
              <a:rPr lang="en-US" sz="2000" dirty="0" err="1"/>
              <a:t>nội</a:t>
            </a:r>
            <a:r>
              <a:rPr lang="en-US" sz="2000" dirty="0"/>
              <a:t> dung </a:t>
            </a:r>
            <a:r>
              <a:rPr lang="en-US" sz="2000" dirty="0" err="1"/>
              <a:t>được</a:t>
            </a:r>
            <a:r>
              <a:rPr lang="en-US" sz="2000" dirty="0"/>
              <a:t> </a:t>
            </a:r>
            <a:r>
              <a:rPr lang="en-US" sz="2000" dirty="0" err="1"/>
              <a:t>bàn</a:t>
            </a:r>
            <a:r>
              <a:rPr lang="en-US" sz="2000" dirty="0"/>
              <a:t> </a:t>
            </a:r>
            <a:r>
              <a:rPr lang="en-US" sz="2000" dirty="0" err="1"/>
              <a:t>và</a:t>
            </a:r>
            <a:r>
              <a:rPr lang="en-US" sz="2000" dirty="0"/>
              <a:t> </a:t>
            </a:r>
            <a:r>
              <a:rPr lang="en-US" sz="2000" dirty="0" err="1"/>
              <a:t>quyết</a:t>
            </a:r>
            <a:r>
              <a:rPr lang="en-US" sz="2000" dirty="0"/>
              <a:t> </a:t>
            </a:r>
            <a:r>
              <a:rPr lang="en-US" sz="2000" dirty="0" err="1"/>
              <a:t>định</a:t>
            </a:r>
            <a:endParaRPr lang="en-US" sz="2000" dirty="0"/>
          </a:p>
          <a:p>
            <a:r>
              <a:rPr lang="en-US" sz="2000" dirty="0" err="1"/>
              <a:t>Điều</a:t>
            </a:r>
            <a:r>
              <a:rPr lang="en-US" sz="2000" dirty="0"/>
              <a:t> 17. </a:t>
            </a:r>
            <a:r>
              <a:rPr lang="en-US" sz="2000" dirty="0" err="1"/>
              <a:t>Những</a:t>
            </a:r>
            <a:r>
              <a:rPr lang="en-US" sz="2000" dirty="0"/>
              <a:t> </a:t>
            </a:r>
            <a:r>
              <a:rPr lang="en-US" sz="2000" dirty="0" err="1"/>
              <a:t>nội</a:t>
            </a:r>
            <a:r>
              <a:rPr lang="en-US" sz="2000" dirty="0"/>
              <a:t> dung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tham</a:t>
            </a:r>
            <a:r>
              <a:rPr lang="en-US" sz="2000" dirty="0"/>
              <a:t> </a:t>
            </a:r>
            <a:r>
              <a:rPr lang="en-US" sz="2000" dirty="0" err="1"/>
              <a:t>gia</a:t>
            </a:r>
            <a:r>
              <a:rPr lang="en-US" sz="2000" dirty="0"/>
              <a:t> ý </a:t>
            </a:r>
            <a:r>
              <a:rPr lang="en-US" sz="2000" dirty="0" err="1"/>
              <a:t>kiến</a:t>
            </a:r>
            <a:r>
              <a:rPr lang="en-US" sz="2000" dirty="0"/>
              <a:t> </a:t>
            </a:r>
            <a:r>
              <a:rPr lang="en-US" sz="2000" dirty="0" err="1"/>
              <a:t>trước</a:t>
            </a:r>
            <a:r>
              <a:rPr lang="en-US" sz="2000" dirty="0"/>
              <a:t> </a:t>
            </a:r>
            <a:r>
              <a:rPr lang="en-US" sz="2000" dirty="0" err="1"/>
              <a:t>khi</a:t>
            </a:r>
            <a:r>
              <a:rPr lang="en-US" sz="2000" dirty="0"/>
              <a:t> </a:t>
            </a:r>
            <a:r>
              <a:rPr lang="en-US" sz="2000" dirty="0" err="1"/>
              <a:t>chỉ</a:t>
            </a:r>
            <a:r>
              <a:rPr lang="en-US" sz="2000" dirty="0"/>
              <a:t> </a:t>
            </a:r>
            <a:r>
              <a:rPr lang="en-US" sz="2000" dirty="0" err="1"/>
              <a:t>huy</a:t>
            </a:r>
            <a:r>
              <a:rPr lang="en-US" sz="2000" dirty="0"/>
              <a:t> </a:t>
            </a:r>
            <a:r>
              <a:rPr lang="en-US" sz="2000" dirty="0" err="1"/>
              <a:t>cơ</a:t>
            </a:r>
            <a:r>
              <a:rPr lang="en-US" sz="2000" dirty="0"/>
              <a:t> </a:t>
            </a:r>
            <a:r>
              <a:rPr lang="en-US" sz="2000" dirty="0" err="1"/>
              <a:t>quan</a:t>
            </a:r>
            <a:r>
              <a:rPr lang="en-US" sz="2000" dirty="0"/>
              <a:t>, </a:t>
            </a:r>
            <a:r>
              <a:rPr lang="en-US" sz="2000" dirty="0" err="1"/>
              <a:t>đơn</a:t>
            </a:r>
            <a:r>
              <a:rPr lang="en-US" sz="2000" dirty="0"/>
              <a:t> </a:t>
            </a:r>
            <a:r>
              <a:rPr lang="en-US" sz="2000" dirty="0" err="1"/>
              <a:t>vị</a:t>
            </a:r>
            <a:r>
              <a:rPr lang="en-US" sz="2000" dirty="0"/>
              <a:t> </a:t>
            </a:r>
            <a:r>
              <a:rPr lang="en-US" sz="2000" dirty="0" err="1"/>
              <a:t>quyết</a:t>
            </a:r>
            <a:r>
              <a:rPr lang="en-US" sz="2000" dirty="0"/>
              <a:t> </a:t>
            </a:r>
            <a:r>
              <a:rPr lang="en-US" sz="2000" dirty="0" err="1" smtClean="0"/>
              <a:t>định</a:t>
            </a:r>
            <a:endParaRPr lang="en-US" sz="2000" dirty="0"/>
          </a:p>
        </p:txBody>
      </p:sp>
      <p:sp>
        <p:nvSpPr>
          <p:cNvPr id="8" name="Rounded Rectangle 7"/>
          <p:cNvSpPr/>
          <p:nvPr/>
        </p:nvSpPr>
        <p:spPr>
          <a:xfrm>
            <a:off x="6602731" y="7104784"/>
            <a:ext cx="8923020" cy="176957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3: </a:t>
            </a:r>
            <a:r>
              <a:rPr lang="en-US" sz="2000" b="1" i="1" dirty="0" err="1"/>
              <a:t>Quy</a:t>
            </a:r>
            <a:r>
              <a:rPr lang="en-US" sz="2000" b="1" i="1" dirty="0"/>
              <a:t> </a:t>
            </a:r>
            <a:r>
              <a:rPr lang="en-US" sz="2000" b="1" i="1" dirty="0" err="1"/>
              <a:t>định</a:t>
            </a:r>
            <a:r>
              <a:rPr lang="en-US" sz="2000" b="1" i="1" dirty="0"/>
              <a:t> </a:t>
            </a:r>
            <a:r>
              <a:rPr lang="en-US" sz="2000" b="1" i="1" dirty="0" err="1"/>
              <a:t>việc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sở</a:t>
            </a:r>
            <a:r>
              <a:rPr lang="en-US" sz="2000" b="1" i="1" dirty="0"/>
              <a:t> </a:t>
            </a:r>
            <a:r>
              <a:rPr lang="en-US" sz="2000" b="1" i="1" dirty="0" err="1"/>
              <a:t>trong</a:t>
            </a:r>
            <a:r>
              <a:rPr lang="en-US" sz="2000" b="1" i="1" dirty="0"/>
              <a:t> </a:t>
            </a:r>
            <a:r>
              <a:rPr lang="en-US" sz="2000" b="1" i="1" dirty="0" err="1"/>
              <a:t>doanh</a:t>
            </a:r>
            <a:r>
              <a:rPr lang="en-US" sz="2000" b="1" i="1" dirty="0"/>
              <a:t> </a:t>
            </a:r>
            <a:r>
              <a:rPr lang="en-US" sz="2000" b="1" i="1" dirty="0" err="1"/>
              <a:t>nghiệp</a:t>
            </a:r>
            <a:r>
              <a:rPr lang="en-US" sz="2000" b="1" i="1" dirty="0"/>
              <a:t>, </a:t>
            </a:r>
            <a:r>
              <a:rPr lang="en-US" sz="2000" b="1" i="1" dirty="0" err="1"/>
              <a:t>trong</a:t>
            </a:r>
            <a:r>
              <a:rPr lang="en-US" sz="2000" b="1" i="1" dirty="0"/>
              <a:t> </a:t>
            </a:r>
            <a:r>
              <a:rPr lang="en-US" sz="2000" b="1" i="1" dirty="0" err="1"/>
              <a:t>đó</a:t>
            </a:r>
            <a:r>
              <a:rPr lang="en-US" sz="2000" b="1" i="1" dirty="0"/>
              <a:t>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xây</a:t>
            </a:r>
            <a:r>
              <a:rPr lang="en-US" sz="2000" b="1" i="1" dirty="0"/>
              <a:t> </a:t>
            </a:r>
            <a:r>
              <a:rPr lang="en-US" sz="2000" b="1" i="1" dirty="0" err="1"/>
              <a:t>dựng</a:t>
            </a:r>
            <a:r>
              <a:rPr lang="en-US" sz="2000" b="1" i="1" dirty="0"/>
              <a:t> </a:t>
            </a:r>
            <a:r>
              <a:rPr lang="en-US" sz="2000" b="1" i="1" dirty="0" err="1"/>
              <a:t>quy</a:t>
            </a:r>
            <a:r>
              <a:rPr lang="en-US" sz="2000" b="1" i="1" dirty="0"/>
              <a:t> </a:t>
            </a:r>
            <a:r>
              <a:rPr lang="en-US" sz="2000" b="1" i="1" dirty="0" err="1"/>
              <a:t>chế</a:t>
            </a:r>
            <a:r>
              <a:rPr lang="en-US" sz="2000" b="1" i="1" dirty="0"/>
              <a:t>, </a:t>
            </a:r>
            <a:r>
              <a:rPr lang="en-US" sz="2000" b="1" i="1" dirty="0" err="1"/>
              <a:t>nội</a:t>
            </a:r>
            <a:r>
              <a:rPr lang="en-US" sz="2000" b="1" i="1" dirty="0"/>
              <a:t> dung </a:t>
            </a:r>
            <a:r>
              <a:rPr lang="en-US" sz="2000" b="1" i="1" dirty="0" err="1"/>
              <a:t>quy</a:t>
            </a:r>
            <a:r>
              <a:rPr lang="en-US" sz="2000" b="1" i="1" dirty="0"/>
              <a:t> </a:t>
            </a:r>
            <a:r>
              <a:rPr lang="en-US" sz="2000" b="1" i="1" dirty="0" err="1"/>
              <a:t>chế</a:t>
            </a:r>
            <a:r>
              <a:rPr lang="en-US" sz="2000" b="1" i="1" dirty="0"/>
              <a:t>; </a:t>
            </a:r>
            <a:r>
              <a:rPr lang="en-US" sz="2000" b="1" i="1" dirty="0" err="1"/>
              <a:t>hình</a:t>
            </a:r>
            <a:r>
              <a:rPr lang="en-US" sz="2000" b="1" i="1" dirty="0"/>
              <a:t> </a:t>
            </a:r>
            <a:r>
              <a:rPr lang="en-US" sz="2000" b="1" i="1" dirty="0" err="1"/>
              <a:t>thức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sở</a:t>
            </a:r>
            <a:r>
              <a:rPr lang="en-US" sz="2000" b="1" i="1" dirty="0"/>
              <a:t> </a:t>
            </a:r>
            <a:r>
              <a:rPr lang="en-US" sz="2000" b="1" i="1" dirty="0" err="1"/>
              <a:t>tại</a:t>
            </a:r>
            <a:r>
              <a:rPr lang="en-US" sz="2000" b="1" i="1" dirty="0"/>
              <a:t> </a:t>
            </a:r>
            <a:r>
              <a:rPr lang="en-US" sz="2000" b="1" i="1" dirty="0" err="1"/>
              <a:t>các</a:t>
            </a:r>
            <a:r>
              <a:rPr lang="en-US" sz="2000" b="1" i="1" dirty="0"/>
              <a:t> </a:t>
            </a:r>
            <a:r>
              <a:rPr lang="en-US" sz="2000" b="1" i="1" dirty="0" err="1"/>
              <a:t>doanh</a:t>
            </a:r>
            <a:r>
              <a:rPr lang="en-US" sz="2000" b="1" i="1" dirty="0"/>
              <a:t> </a:t>
            </a:r>
            <a:r>
              <a:rPr lang="en-US" sz="2000" b="1" i="1" dirty="0" err="1"/>
              <a:t>nghiệp</a:t>
            </a:r>
            <a:r>
              <a:rPr lang="en-US" sz="2000" b="1" i="1" dirty="0"/>
              <a:t>.</a:t>
            </a:r>
          </a:p>
        </p:txBody>
      </p:sp>
      <p:sp>
        <p:nvSpPr>
          <p:cNvPr id="9" name="Rounded Rectangle 8"/>
          <p:cNvSpPr/>
          <p:nvPr/>
        </p:nvSpPr>
        <p:spPr>
          <a:xfrm>
            <a:off x="6602731" y="8907605"/>
            <a:ext cx="8923020" cy="176957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4: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Ban </a:t>
            </a:r>
            <a:r>
              <a:rPr lang="en-US" sz="2000" b="1" i="1" dirty="0" err="1"/>
              <a:t>Thanh</a:t>
            </a:r>
            <a:r>
              <a:rPr lang="en-US" sz="2000" b="1" i="1" dirty="0"/>
              <a:t> </a:t>
            </a:r>
            <a:r>
              <a:rPr lang="en-US" sz="2000" b="1" i="1" dirty="0" err="1"/>
              <a:t>tra</a:t>
            </a:r>
            <a:r>
              <a:rPr lang="en-US" sz="2000" b="1" i="1" dirty="0"/>
              <a:t> </a:t>
            </a:r>
            <a:r>
              <a:rPr lang="en-US" sz="2000" b="1" i="1" dirty="0" err="1"/>
              <a:t>nhân</a:t>
            </a:r>
            <a:r>
              <a:rPr lang="en-US" sz="2000" b="1" i="1" dirty="0"/>
              <a:t> </a:t>
            </a:r>
            <a:r>
              <a:rPr lang="en-US" sz="2000" b="1" i="1" dirty="0" err="1"/>
              <a:t>dân</a:t>
            </a:r>
            <a:r>
              <a:rPr lang="en-US" sz="2000" b="1" i="1" dirty="0"/>
              <a:t>, </a:t>
            </a:r>
            <a:r>
              <a:rPr lang="en-US" sz="2000" b="1" i="1" dirty="0" err="1"/>
              <a:t>trong</a:t>
            </a:r>
            <a:r>
              <a:rPr lang="en-US" sz="2000" b="1" i="1" dirty="0"/>
              <a:t> </a:t>
            </a:r>
            <a:r>
              <a:rPr lang="en-US" sz="2000" b="1" i="1" dirty="0" err="1"/>
              <a:t>đó</a:t>
            </a:r>
            <a:r>
              <a:rPr lang="en-US" sz="2000" b="1" i="1" dirty="0"/>
              <a:t> </a:t>
            </a:r>
            <a:r>
              <a:rPr lang="en-US" sz="2000" b="1" i="1" dirty="0" err="1"/>
              <a:t>quy</a:t>
            </a:r>
            <a:r>
              <a:rPr lang="en-US" sz="2000" b="1" i="1" dirty="0"/>
              <a:t> </a:t>
            </a:r>
            <a:r>
              <a:rPr lang="en-US" sz="2000" b="1" i="1" dirty="0" err="1"/>
              <a:t>định</a:t>
            </a:r>
            <a:r>
              <a:rPr lang="en-US" sz="2000" b="1" i="1" dirty="0"/>
              <a:t> </a:t>
            </a:r>
            <a:r>
              <a:rPr lang="en-US" sz="2000" b="1" i="1" dirty="0" err="1"/>
              <a:t>cụ</a:t>
            </a:r>
            <a:r>
              <a:rPr lang="en-US" sz="2000" b="1" i="1" dirty="0"/>
              <a:t> </a:t>
            </a:r>
            <a:r>
              <a:rPr lang="en-US" sz="2000" b="1" i="1" dirty="0" err="1"/>
              <a:t>thể</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nhiệm</a:t>
            </a:r>
            <a:r>
              <a:rPr lang="en-US" sz="2000" b="1" i="1" dirty="0"/>
              <a:t> </a:t>
            </a:r>
            <a:r>
              <a:rPr lang="en-US" sz="2000" b="1" i="1" dirty="0" err="1"/>
              <a:t>vụ</a:t>
            </a:r>
            <a:r>
              <a:rPr lang="en-US" sz="2000" b="1" i="1" dirty="0"/>
              <a:t>, </a:t>
            </a:r>
            <a:r>
              <a:rPr lang="en-US" sz="2000" b="1" i="1" dirty="0" err="1"/>
              <a:t>quyền</a:t>
            </a:r>
            <a:r>
              <a:rPr lang="en-US" sz="2000" b="1" i="1" dirty="0"/>
              <a:t> </a:t>
            </a:r>
            <a:r>
              <a:rPr lang="en-US" sz="2000" b="1" i="1" dirty="0" err="1"/>
              <a:t>hạn</a:t>
            </a:r>
            <a:r>
              <a:rPr lang="en-US" sz="2000" b="1" i="1" dirty="0"/>
              <a:t>, </a:t>
            </a:r>
            <a:r>
              <a:rPr lang="en-US" sz="2000" b="1" i="1" dirty="0" err="1"/>
              <a:t>nguyên</a:t>
            </a:r>
            <a:r>
              <a:rPr lang="en-US" sz="2000" b="1" i="1" dirty="0"/>
              <a:t> </a:t>
            </a:r>
            <a:r>
              <a:rPr lang="en-US" sz="2000" b="1" i="1" dirty="0" err="1"/>
              <a:t>tắc</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trách</a:t>
            </a:r>
            <a:r>
              <a:rPr lang="en-US" sz="2000" b="1" i="1" dirty="0"/>
              <a:t> </a:t>
            </a:r>
            <a:r>
              <a:rPr lang="en-US" sz="2000" b="1" i="1" dirty="0" err="1"/>
              <a:t>nhiệm</a:t>
            </a:r>
            <a:r>
              <a:rPr lang="en-US" sz="2000" b="1" i="1" dirty="0"/>
              <a:t> </a:t>
            </a:r>
            <a:r>
              <a:rPr lang="en-US" sz="2000" b="1" i="1" dirty="0" err="1"/>
              <a:t>trong</a:t>
            </a:r>
            <a:r>
              <a:rPr lang="en-US" sz="2000" b="1" i="1" dirty="0"/>
              <a:t> </a:t>
            </a:r>
            <a:r>
              <a:rPr lang="en-US" sz="2000" b="1" i="1" dirty="0" err="1"/>
              <a:t>bảo</a:t>
            </a:r>
            <a:r>
              <a:rPr lang="en-US" sz="2000" b="1" i="1" dirty="0"/>
              <a:t> </a:t>
            </a:r>
            <a:r>
              <a:rPr lang="en-US" sz="2000" b="1" i="1" dirty="0" err="1"/>
              <a:t>đảm</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Ban </a:t>
            </a:r>
            <a:r>
              <a:rPr lang="en-US" sz="2000" b="1" i="1" dirty="0" err="1"/>
              <a:t>Thanh</a:t>
            </a:r>
            <a:r>
              <a:rPr lang="en-US" sz="2000" b="1" i="1" dirty="0"/>
              <a:t> </a:t>
            </a:r>
            <a:r>
              <a:rPr lang="en-US" sz="2000" b="1" i="1" dirty="0" err="1"/>
              <a:t>tra</a:t>
            </a:r>
            <a:r>
              <a:rPr lang="en-US" sz="2000" b="1" i="1" dirty="0"/>
              <a:t> </a:t>
            </a:r>
            <a:r>
              <a:rPr lang="en-US" sz="2000" b="1" i="1" dirty="0" err="1"/>
              <a:t>nhân</a:t>
            </a:r>
            <a:r>
              <a:rPr lang="en-US" sz="2000" b="1" i="1" dirty="0"/>
              <a:t> </a:t>
            </a:r>
            <a:r>
              <a:rPr lang="en-US" sz="2000" b="1" i="1" dirty="0" err="1"/>
              <a:t>dân</a:t>
            </a:r>
            <a:r>
              <a:rPr lang="en-US" sz="2000" b="1" i="1" dirty="0"/>
              <a:t>.</a:t>
            </a:r>
            <a:endParaRPr lang="en-US" sz="2400" b="1" i="1" dirty="0"/>
          </a:p>
        </p:txBody>
      </p:sp>
      <p:sp>
        <p:nvSpPr>
          <p:cNvPr id="10" name="Rounded Rectangle 9"/>
          <p:cNvSpPr/>
          <p:nvPr/>
        </p:nvSpPr>
        <p:spPr>
          <a:xfrm>
            <a:off x="-7601642" y="7415991"/>
            <a:ext cx="10066020" cy="3461473"/>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5: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hiệu</a:t>
            </a:r>
            <a:r>
              <a:rPr lang="en-US" sz="2000" b="1" i="1" dirty="0"/>
              <a:t> </a:t>
            </a:r>
            <a:r>
              <a:rPr lang="en-US" sz="2000" b="1" i="1" dirty="0" err="1"/>
              <a:t>lực</a:t>
            </a:r>
            <a:r>
              <a:rPr lang="en-US" sz="2000" b="1" i="1" dirty="0"/>
              <a:t> </a:t>
            </a:r>
            <a:r>
              <a:rPr lang="en-US" sz="2000" b="1" i="1" dirty="0" err="1"/>
              <a:t>thi</a:t>
            </a:r>
            <a:r>
              <a:rPr lang="en-US" sz="2000" b="1" i="1" dirty="0"/>
              <a:t> </a:t>
            </a:r>
            <a:r>
              <a:rPr lang="en-US" sz="2000" b="1" i="1" dirty="0" err="1"/>
              <a:t>hành</a:t>
            </a:r>
            <a:r>
              <a:rPr lang="en-US" sz="2000" b="1" i="1" dirty="0"/>
              <a:t> </a:t>
            </a:r>
            <a:r>
              <a:rPr lang="en-US" sz="2000" b="1" i="1" dirty="0" err="1"/>
              <a:t>và</a:t>
            </a:r>
            <a:r>
              <a:rPr lang="en-US" sz="2000" b="1" i="1" dirty="0"/>
              <a:t> </a:t>
            </a:r>
            <a:r>
              <a:rPr lang="en-US" sz="2000" b="1" i="1" dirty="0" err="1"/>
              <a:t>trách</a:t>
            </a:r>
            <a:r>
              <a:rPr lang="en-US" sz="2000" b="1" i="1" dirty="0"/>
              <a:t> </a:t>
            </a:r>
            <a:r>
              <a:rPr lang="en-US" sz="2000" b="1" i="1" dirty="0" err="1"/>
              <a:t>nhiệm</a:t>
            </a:r>
            <a:r>
              <a:rPr lang="en-US" sz="2000" b="1" i="1" dirty="0"/>
              <a:t> </a:t>
            </a:r>
            <a:r>
              <a:rPr lang="en-US" sz="2000" b="1" i="1" dirty="0" err="1"/>
              <a:t>thi</a:t>
            </a:r>
            <a:r>
              <a:rPr lang="en-US" sz="2000" b="1" i="1" dirty="0"/>
              <a:t> </a:t>
            </a:r>
            <a:r>
              <a:rPr lang="en-US" sz="2000" b="1" i="1" dirty="0" err="1"/>
              <a:t>hành</a:t>
            </a:r>
            <a:r>
              <a:rPr lang="en-US" sz="2000" b="1" i="1" dirty="0"/>
              <a:t>.</a:t>
            </a:r>
          </a:p>
          <a:p>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có</a:t>
            </a:r>
            <a:r>
              <a:rPr lang="en-US" sz="2000" dirty="0"/>
              <a:t> </a:t>
            </a:r>
            <a:r>
              <a:rPr lang="en-US" sz="2000" dirty="0" err="1"/>
              <a:t>hiệu</a:t>
            </a:r>
            <a:r>
              <a:rPr lang="en-US" sz="2000" dirty="0"/>
              <a:t> </a:t>
            </a:r>
            <a:r>
              <a:rPr lang="en-US" sz="2000" dirty="0" err="1"/>
              <a:t>lực</a:t>
            </a:r>
            <a:r>
              <a:rPr lang="en-US" sz="2000" dirty="0"/>
              <a:t> </a:t>
            </a:r>
            <a:r>
              <a:rPr lang="en-US" sz="2000" dirty="0" err="1"/>
              <a:t>thi</a:t>
            </a:r>
            <a:r>
              <a:rPr lang="en-US" sz="2000" dirty="0"/>
              <a:t> </a:t>
            </a:r>
            <a:r>
              <a:rPr lang="en-US" sz="2000" dirty="0" err="1"/>
              <a:t>hành</a:t>
            </a:r>
            <a:r>
              <a:rPr lang="en-US" sz="2000" dirty="0"/>
              <a:t> </a:t>
            </a:r>
            <a:r>
              <a:rPr lang="en-US" sz="2000" dirty="0" err="1"/>
              <a:t>từ</a:t>
            </a:r>
            <a:r>
              <a:rPr lang="en-US" sz="2000" dirty="0"/>
              <a:t> </a:t>
            </a:r>
            <a:r>
              <a:rPr lang="en-US" sz="2000" dirty="0" err="1"/>
              <a:t>ngày</a:t>
            </a:r>
            <a:r>
              <a:rPr lang="en-US" sz="2000" dirty="0"/>
              <a:t> 15/02/2025. </a:t>
            </a:r>
            <a:r>
              <a:rPr lang="en-US" sz="2000" dirty="0" err="1"/>
              <a:t>Thông</a:t>
            </a:r>
            <a:r>
              <a:rPr lang="en-US" sz="2000" dirty="0"/>
              <a:t> </a:t>
            </a:r>
            <a:r>
              <a:rPr lang="en-US" sz="2000" dirty="0" err="1"/>
              <a:t>tư</a:t>
            </a:r>
            <a:r>
              <a:rPr lang="en-US" sz="2000" dirty="0"/>
              <a:t> </a:t>
            </a:r>
            <a:r>
              <a:rPr lang="en-US" sz="2000" dirty="0" err="1"/>
              <a:t>số</a:t>
            </a:r>
            <a:r>
              <a:rPr lang="en-US" sz="2000" dirty="0"/>
              <a:t> 165/2018/TT-BQP </a:t>
            </a:r>
            <a:r>
              <a:rPr lang="en-US" sz="2000" dirty="0" err="1"/>
              <a:t>ngày</a:t>
            </a:r>
            <a:r>
              <a:rPr lang="en-US" sz="2000" dirty="0"/>
              <a:t> 01 </a:t>
            </a:r>
            <a:r>
              <a:rPr lang="en-US" sz="2000" dirty="0" err="1"/>
              <a:t>tháng</a:t>
            </a:r>
            <a:r>
              <a:rPr lang="en-US" sz="2000" dirty="0"/>
              <a:t> 12 </a:t>
            </a:r>
            <a:r>
              <a:rPr lang="en-US" sz="2000" dirty="0" err="1"/>
              <a:t>năm</a:t>
            </a:r>
            <a:r>
              <a:rPr lang="en-US" sz="2000" dirty="0"/>
              <a:t> 2018 </a:t>
            </a:r>
            <a:r>
              <a:rPr lang="en-US" sz="2000" dirty="0" err="1"/>
              <a:t>của</a:t>
            </a:r>
            <a:r>
              <a:rPr lang="en-US" sz="2000" dirty="0"/>
              <a:t> </a:t>
            </a:r>
            <a:r>
              <a:rPr lang="en-US" sz="2000" dirty="0" err="1"/>
              <a:t>Bộ</a:t>
            </a:r>
            <a:r>
              <a:rPr lang="en-US" sz="2000" dirty="0"/>
              <a:t> </a:t>
            </a:r>
            <a:r>
              <a:rPr lang="en-US" sz="2000" dirty="0" err="1"/>
              <a:t>trưởng</a:t>
            </a:r>
            <a:r>
              <a:rPr lang="en-US" sz="2000" dirty="0"/>
              <a:t> </a:t>
            </a:r>
            <a:r>
              <a:rPr lang="en-US" sz="2000" dirty="0" err="1"/>
              <a:t>Bộ</a:t>
            </a:r>
            <a:r>
              <a:rPr lang="en-US" sz="2000" dirty="0"/>
              <a:t> </a:t>
            </a:r>
            <a:r>
              <a:rPr lang="en-US" sz="2000" dirty="0" err="1"/>
              <a:t>Quốc</a:t>
            </a:r>
            <a:r>
              <a:rPr lang="en-US" sz="2000" dirty="0"/>
              <a:t> </a:t>
            </a:r>
            <a:r>
              <a:rPr lang="en-US" sz="2000" dirty="0" err="1"/>
              <a:t>phòng</a:t>
            </a:r>
            <a:r>
              <a:rPr lang="en-US" sz="2000" dirty="0"/>
              <a:t> </a:t>
            </a:r>
            <a:r>
              <a:rPr lang="en-US" sz="2000" dirty="0" err="1"/>
              <a:t>quy</a:t>
            </a:r>
            <a:r>
              <a:rPr lang="en-US" sz="2000" dirty="0"/>
              <a:t> </a:t>
            </a:r>
            <a:r>
              <a:rPr lang="en-US" sz="2000" dirty="0" err="1"/>
              <a:t>định</a:t>
            </a:r>
            <a:r>
              <a:rPr lang="en-US" sz="2000" dirty="0"/>
              <a:t> </a:t>
            </a:r>
            <a:r>
              <a:rPr lang="en-US" sz="2000" dirty="0" err="1"/>
              <a:t>về</a:t>
            </a:r>
            <a:r>
              <a:rPr lang="en-US" sz="2000" dirty="0"/>
              <a:t> </a:t>
            </a:r>
            <a:r>
              <a:rPr lang="en-US" sz="2000" dirty="0" err="1"/>
              <a:t>tổ</a:t>
            </a:r>
            <a:r>
              <a:rPr lang="en-US" sz="2000" dirty="0"/>
              <a:t> </a:t>
            </a:r>
            <a:r>
              <a:rPr lang="en-US" sz="2000" dirty="0" err="1"/>
              <a:t>chức</a:t>
            </a:r>
            <a:r>
              <a:rPr lang="en-US" sz="2000" dirty="0"/>
              <a:t> </a:t>
            </a:r>
            <a:r>
              <a:rPr lang="en-US" sz="2000" dirty="0" err="1"/>
              <a:t>và</a:t>
            </a:r>
            <a:r>
              <a:rPr lang="en-US" sz="2000" dirty="0"/>
              <a:t> </a:t>
            </a:r>
            <a:r>
              <a:rPr lang="en-US" sz="2000" dirty="0" err="1"/>
              <a:t>hoạt</a:t>
            </a:r>
            <a:r>
              <a:rPr lang="en-US" sz="2000" dirty="0"/>
              <a:t> </a:t>
            </a:r>
            <a:r>
              <a:rPr lang="en-US" sz="2000" dirty="0" err="1"/>
              <a:t>động</a:t>
            </a:r>
            <a:r>
              <a:rPr lang="en-US" sz="2000" dirty="0"/>
              <a:t> </a:t>
            </a:r>
            <a:r>
              <a:rPr lang="en-US" sz="2000" dirty="0" err="1"/>
              <a:t>của</a:t>
            </a:r>
            <a:r>
              <a:rPr lang="en-US" sz="2000" dirty="0"/>
              <a:t> </a:t>
            </a:r>
            <a:r>
              <a:rPr lang="en-US" sz="2000" dirty="0" err="1"/>
              <a:t>Hội</a:t>
            </a:r>
            <a:r>
              <a:rPr lang="en-US" sz="2000" dirty="0"/>
              <a:t> </a:t>
            </a:r>
            <a:r>
              <a:rPr lang="en-US" sz="2000" dirty="0" err="1"/>
              <a:t>đồng</a:t>
            </a:r>
            <a:r>
              <a:rPr lang="en-US" sz="2000" dirty="0"/>
              <a:t> </a:t>
            </a:r>
            <a:r>
              <a:rPr lang="en-US" sz="2000" dirty="0" err="1"/>
              <a:t>quân</a:t>
            </a:r>
            <a:r>
              <a:rPr lang="en-US" sz="2000" dirty="0"/>
              <a:t> </a:t>
            </a:r>
            <a:r>
              <a:rPr lang="en-US" sz="2000" dirty="0" err="1"/>
              <a:t>nhân</a:t>
            </a:r>
            <a:r>
              <a:rPr lang="en-US" sz="2000" dirty="0"/>
              <a:t> </a:t>
            </a:r>
            <a:r>
              <a:rPr lang="en-US" sz="2000" dirty="0" err="1"/>
              <a:t>trong</a:t>
            </a:r>
            <a:r>
              <a:rPr lang="en-US" sz="2000" dirty="0"/>
              <a:t> </a:t>
            </a:r>
            <a:r>
              <a:rPr lang="en-US" sz="2000" dirty="0" err="1"/>
              <a:t>Quân</a:t>
            </a:r>
            <a:r>
              <a:rPr lang="en-US" sz="2000" dirty="0"/>
              <a:t> </a:t>
            </a:r>
            <a:r>
              <a:rPr lang="en-US" sz="2000" dirty="0" err="1"/>
              <a:t>đội</a:t>
            </a:r>
            <a:r>
              <a:rPr lang="en-US" sz="2000" dirty="0"/>
              <a:t> </a:t>
            </a:r>
            <a:r>
              <a:rPr lang="en-US" sz="2000" dirty="0" err="1"/>
              <a:t>nhân</a:t>
            </a:r>
            <a:r>
              <a:rPr lang="en-US" sz="2000" dirty="0"/>
              <a:t> </a:t>
            </a:r>
            <a:r>
              <a:rPr lang="en-US" sz="2000" dirty="0" err="1"/>
              <a:t>dân</a:t>
            </a:r>
            <a:r>
              <a:rPr lang="en-US" sz="2000" dirty="0"/>
              <a:t> </a:t>
            </a:r>
            <a:r>
              <a:rPr lang="en-US" sz="2000" dirty="0" err="1"/>
              <a:t>Việt</a:t>
            </a:r>
            <a:r>
              <a:rPr lang="en-US" sz="2000" dirty="0"/>
              <a:t> Nam; </a:t>
            </a:r>
            <a:r>
              <a:rPr lang="en-US" sz="2000" dirty="0" err="1"/>
              <a:t>Thông</a:t>
            </a:r>
            <a:r>
              <a:rPr lang="en-US" sz="2000" dirty="0"/>
              <a:t> </a:t>
            </a:r>
            <a:r>
              <a:rPr lang="en-US" sz="2000" dirty="0" err="1"/>
              <a:t>tư</a:t>
            </a:r>
            <a:r>
              <a:rPr lang="en-US" sz="2000" dirty="0"/>
              <a:t> </a:t>
            </a:r>
            <a:r>
              <a:rPr lang="en-US" sz="2000" dirty="0" err="1"/>
              <a:t>số</a:t>
            </a:r>
            <a:r>
              <a:rPr lang="en-US" sz="2000" dirty="0"/>
              <a:t> 46/2015/TT-BQP </a:t>
            </a:r>
            <a:r>
              <a:rPr lang="en-US" sz="2000" dirty="0" err="1"/>
              <a:t>ngày</a:t>
            </a:r>
            <a:r>
              <a:rPr lang="en-US" sz="2000" dirty="0"/>
              <a:t> 16 </a:t>
            </a:r>
            <a:r>
              <a:rPr lang="en-US" sz="2000" dirty="0" err="1"/>
              <a:t>tháng</a:t>
            </a:r>
            <a:r>
              <a:rPr lang="en-US" sz="2000" dirty="0"/>
              <a:t> 6 </a:t>
            </a:r>
            <a:r>
              <a:rPr lang="en-US" sz="2000" dirty="0" err="1"/>
              <a:t>năm</a:t>
            </a:r>
            <a:r>
              <a:rPr lang="en-US" sz="2000" dirty="0"/>
              <a:t> 2015 </a:t>
            </a:r>
            <a:r>
              <a:rPr lang="en-US" sz="2000" dirty="0" err="1"/>
              <a:t>của</a:t>
            </a:r>
            <a:r>
              <a:rPr lang="en-US" sz="2000" dirty="0"/>
              <a:t> </a:t>
            </a:r>
            <a:r>
              <a:rPr lang="en-US" sz="2000" dirty="0" err="1"/>
              <a:t>Bộ</a:t>
            </a:r>
            <a:r>
              <a:rPr lang="en-US" sz="2000" dirty="0"/>
              <a:t> </a:t>
            </a:r>
            <a:r>
              <a:rPr lang="en-US" sz="2000" dirty="0" err="1"/>
              <a:t>trưởng</a:t>
            </a:r>
            <a:r>
              <a:rPr lang="en-US" sz="2000" dirty="0"/>
              <a:t> </a:t>
            </a:r>
            <a:r>
              <a:rPr lang="en-US" sz="2000" dirty="0" err="1"/>
              <a:t>Bộ</a:t>
            </a:r>
            <a:r>
              <a:rPr lang="en-US" sz="2000" dirty="0"/>
              <a:t> </a:t>
            </a:r>
            <a:r>
              <a:rPr lang="en-US" sz="2000" dirty="0" err="1"/>
              <a:t>Quốc</a:t>
            </a:r>
            <a:r>
              <a:rPr lang="en-US" sz="2000" dirty="0"/>
              <a:t> </a:t>
            </a:r>
            <a:r>
              <a:rPr lang="en-US" sz="2000" dirty="0" err="1"/>
              <a:t>phòng</a:t>
            </a:r>
            <a:r>
              <a:rPr lang="en-US" sz="2000" dirty="0"/>
              <a:t> </a:t>
            </a:r>
            <a:r>
              <a:rPr lang="en-US" sz="2000" dirty="0" err="1"/>
              <a:t>quy</a:t>
            </a:r>
            <a:r>
              <a:rPr lang="en-US" sz="2000" dirty="0"/>
              <a:t> </a:t>
            </a:r>
            <a:r>
              <a:rPr lang="en-US" sz="2000" dirty="0" err="1"/>
              <a:t>định</a:t>
            </a:r>
            <a:r>
              <a:rPr lang="en-US" sz="2000" dirty="0"/>
              <a:t> </a:t>
            </a:r>
            <a:r>
              <a:rPr lang="en-US" sz="2000" dirty="0" err="1"/>
              <a:t>về</a:t>
            </a:r>
            <a:r>
              <a:rPr lang="en-US" sz="2000" dirty="0"/>
              <a:t> </a:t>
            </a:r>
            <a:r>
              <a:rPr lang="en-US" sz="2000" dirty="0" err="1"/>
              <a:t>xây</a:t>
            </a:r>
            <a:r>
              <a:rPr lang="en-US" sz="2000" dirty="0"/>
              <a:t> </a:t>
            </a:r>
            <a:r>
              <a:rPr lang="en-US" sz="2000" dirty="0" err="1"/>
              <a:t>dựng</a:t>
            </a:r>
            <a:r>
              <a:rPr lang="en-US" sz="2000" dirty="0"/>
              <a:t> </a:t>
            </a:r>
            <a:r>
              <a:rPr lang="en-US" sz="2000" dirty="0" err="1"/>
              <a:t>và</a:t>
            </a:r>
            <a:r>
              <a:rPr lang="en-US" sz="2000" dirty="0"/>
              <a:t> </a:t>
            </a:r>
            <a:r>
              <a:rPr lang="en-US" sz="2000" dirty="0" err="1"/>
              <a:t>thực</a:t>
            </a:r>
            <a:r>
              <a:rPr lang="en-US" sz="2000" dirty="0"/>
              <a:t> </a:t>
            </a:r>
            <a:r>
              <a:rPr lang="en-US" sz="2000" dirty="0" err="1"/>
              <a:t>hiện</a:t>
            </a:r>
            <a:r>
              <a:rPr lang="en-US" sz="2000" dirty="0"/>
              <a:t> </a:t>
            </a:r>
            <a:r>
              <a:rPr lang="en-US" sz="2000" dirty="0" err="1"/>
              <a:t>quy</a:t>
            </a:r>
            <a:r>
              <a:rPr lang="en-US" sz="2000" dirty="0"/>
              <a:t> </a:t>
            </a:r>
            <a:r>
              <a:rPr lang="en-US" sz="2000" dirty="0" err="1"/>
              <a:t>chế</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r>
              <a:rPr lang="en-US" sz="2000" dirty="0"/>
              <a:t> </a:t>
            </a:r>
            <a:r>
              <a:rPr lang="en-US" sz="2000" dirty="0" err="1"/>
              <a:t>tại</a:t>
            </a:r>
            <a:r>
              <a:rPr lang="en-US" sz="2000" dirty="0"/>
              <a:t> </a:t>
            </a:r>
            <a:r>
              <a:rPr lang="en-US" sz="2000" dirty="0" err="1"/>
              <a:t>nơi</a:t>
            </a:r>
            <a:r>
              <a:rPr lang="en-US" sz="2000" dirty="0"/>
              <a:t> </a:t>
            </a:r>
            <a:r>
              <a:rPr lang="en-US" sz="2000" dirty="0" err="1"/>
              <a:t>làm</a:t>
            </a:r>
            <a:r>
              <a:rPr lang="en-US" sz="2000" dirty="0"/>
              <a:t> </a:t>
            </a:r>
            <a:r>
              <a:rPr lang="en-US" sz="2000" dirty="0" err="1"/>
              <a:t>việc</a:t>
            </a:r>
            <a:r>
              <a:rPr lang="en-US" sz="2000" dirty="0"/>
              <a:t> </a:t>
            </a:r>
            <a:r>
              <a:rPr lang="en-US" sz="2000" dirty="0" err="1"/>
              <a:t>trong</a:t>
            </a:r>
            <a:r>
              <a:rPr lang="en-US" sz="2000" dirty="0"/>
              <a:t> </a:t>
            </a:r>
            <a:r>
              <a:rPr lang="en-US" sz="2000" dirty="0" err="1"/>
              <a:t>doanh</a:t>
            </a:r>
            <a:r>
              <a:rPr lang="en-US" sz="2000" dirty="0"/>
              <a:t> </a:t>
            </a:r>
            <a:r>
              <a:rPr lang="en-US" sz="2000" dirty="0" err="1"/>
              <a:t>nghiệp</a:t>
            </a:r>
            <a:r>
              <a:rPr lang="en-US" sz="2000" dirty="0"/>
              <a:t> </a:t>
            </a:r>
            <a:r>
              <a:rPr lang="en-US" sz="2000" dirty="0" err="1"/>
              <a:t>Quân</a:t>
            </a:r>
            <a:r>
              <a:rPr lang="en-US" sz="2000" dirty="0"/>
              <a:t> </a:t>
            </a:r>
            <a:r>
              <a:rPr lang="en-US" sz="2000" dirty="0" err="1"/>
              <a:t>đội</a:t>
            </a:r>
            <a:r>
              <a:rPr lang="en-US" sz="2000" dirty="0"/>
              <a:t> </a:t>
            </a:r>
            <a:r>
              <a:rPr lang="en-US" sz="2000" dirty="0" err="1"/>
              <a:t>hết</a:t>
            </a:r>
            <a:r>
              <a:rPr lang="en-US" sz="2000" dirty="0"/>
              <a:t> </a:t>
            </a:r>
            <a:r>
              <a:rPr lang="en-US" sz="2000" dirty="0" err="1"/>
              <a:t>hiệu</a:t>
            </a:r>
            <a:r>
              <a:rPr lang="en-US" sz="2000" dirty="0"/>
              <a:t> </a:t>
            </a:r>
            <a:r>
              <a:rPr lang="en-US" sz="2000" dirty="0" err="1"/>
              <a:t>lực</a:t>
            </a:r>
            <a:r>
              <a:rPr lang="en-US" sz="2000" dirty="0"/>
              <a:t> </a:t>
            </a:r>
            <a:r>
              <a:rPr lang="en-US" sz="2000" dirty="0" err="1"/>
              <a:t>kể</a:t>
            </a:r>
            <a:r>
              <a:rPr lang="en-US" sz="2000" dirty="0"/>
              <a:t> </a:t>
            </a:r>
            <a:r>
              <a:rPr lang="en-US" sz="2000" dirty="0" err="1"/>
              <a:t>từ</a:t>
            </a:r>
            <a:r>
              <a:rPr lang="en-US" sz="2000" dirty="0"/>
              <a:t> </a:t>
            </a:r>
            <a:r>
              <a:rPr lang="en-US" sz="2000" dirty="0" err="1"/>
              <a:t>ngày</a:t>
            </a:r>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có</a:t>
            </a:r>
            <a:r>
              <a:rPr lang="en-US" sz="2000" dirty="0"/>
              <a:t> </a:t>
            </a:r>
            <a:r>
              <a:rPr lang="en-US" sz="2000" dirty="0" err="1"/>
              <a:t>hiệu</a:t>
            </a:r>
            <a:r>
              <a:rPr lang="en-US" sz="2000" dirty="0"/>
              <a:t> </a:t>
            </a:r>
            <a:r>
              <a:rPr lang="en-US" sz="2000" dirty="0" err="1"/>
              <a:t>lực</a:t>
            </a:r>
            <a:r>
              <a:rPr lang="en-US" sz="2000" dirty="0"/>
              <a:t> </a:t>
            </a:r>
            <a:r>
              <a:rPr lang="en-US" sz="2000" dirty="0" err="1"/>
              <a:t>thi</a:t>
            </a:r>
            <a:r>
              <a:rPr lang="en-US" sz="2000" dirty="0"/>
              <a:t> </a:t>
            </a:r>
            <a:r>
              <a:rPr lang="en-US" sz="2000" dirty="0" err="1"/>
              <a:t>hành</a:t>
            </a:r>
            <a:r>
              <a:rPr lang="en-US" sz="2000" dirty="0"/>
              <a:t>. </a:t>
            </a:r>
            <a:r>
              <a:rPr lang="en-US" sz="2000" dirty="0" err="1"/>
              <a:t>Trường</a:t>
            </a:r>
            <a:r>
              <a:rPr lang="en-US" sz="2000" dirty="0"/>
              <a:t> </a:t>
            </a:r>
            <a:r>
              <a:rPr lang="en-US" sz="2000" dirty="0" err="1"/>
              <a:t>hợp</a:t>
            </a:r>
            <a:r>
              <a:rPr lang="en-US" sz="2000" dirty="0"/>
              <a:t> </a:t>
            </a:r>
            <a:r>
              <a:rPr lang="en-US" sz="2000" dirty="0" err="1"/>
              <a:t>các</a:t>
            </a:r>
            <a:r>
              <a:rPr lang="en-US" sz="2000" dirty="0"/>
              <a:t> </a:t>
            </a:r>
            <a:r>
              <a:rPr lang="en-US" sz="2000" dirty="0" err="1"/>
              <a:t>văn</a:t>
            </a:r>
            <a:r>
              <a:rPr lang="en-US" sz="2000" dirty="0"/>
              <a:t> </a:t>
            </a:r>
            <a:r>
              <a:rPr lang="en-US" sz="2000" dirty="0" err="1"/>
              <a:t>bản</a:t>
            </a:r>
            <a:r>
              <a:rPr lang="en-US" sz="2000" dirty="0"/>
              <a:t> </a:t>
            </a:r>
            <a:r>
              <a:rPr lang="en-US" sz="2000" dirty="0" err="1"/>
              <a:t>được</a:t>
            </a:r>
            <a:r>
              <a:rPr lang="en-US" sz="2000" dirty="0"/>
              <a:t> </a:t>
            </a:r>
            <a:r>
              <a:rPr lang="en-US" sz="2000" dirty="0" err="1"/>
              <a:t>viện</a:t>
            </a:r>
            <a:r>
              <a:rPr lang="en-US" sz="2000" dirty="0"/>
              <a:t> </a:t>
            </a:r>
            <a:r>
              <a:rPr lang="en-US" sz="2000" dirty="0" err="1"/>
              <a:t>dẫn</a:t>
            </a:r>
            <a:r>
              <a:rPr lang="en-US" sz="2000" dirty="0"/>
              <a:t> </a:t>
            </a:r>
            <a:r>
              <a:rPr lang="en-US" sz="2000" dirty="0" err="1"/>
              <a:t>trong</a:t>
            </a:r>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được</a:t>
            </a:r>
            <a:r>
              <a:rPr lang="en-US" sz="2000" dirty="0"/>
              <a:t> </a:t>
            </a:r>
            <a:r>
              <a:rPr lang="en-US" sz="2000" dirty="0" err="1"/>
              <a:t>sửa</a:t>
            </a:r>
            <a:r>
              <a:rPr lang="en-US" sz="2000" dirty="0"/>
              <a:t> </a:t>
            </a:r>
            <a:r>
              <a:rPr lang="en-US" sz="2000" dirty="0" err="1"/>
              <a:t>đối</a:t>
            </a:r>
            <a:r>
              <a:rPr lang="en-US" sz="2000" dirty="0"/>
              <a:t>, </a:t>
            </a:r>
            <a:r>
              <a:rPr lang="en-US" sz="2000" dirty="0" err="1"/>
              <a:t>bổ</a:t>
            </a:r>
            <a:r>
              <a:rPr lang="en-US" sz="2000" dirty="0"/>
              <a:t> sung </a:t>
            </a:r>
            <a:r>
              <a:rPr lang="en-US" sz="2000" dirty="0" err="1"/>
              <a:t>hoặc</a:t>
            </a:r>
            <a:r>
              <a:rPr lang="en-US" sz="2000" dirty="0"/>
              <a:t> </a:t>
            </a:r>
            <a:r>
              <a:rPr lang="en-US" sz="2000" dirty="0" err="1"/>
              <a:t>thay</a:t>
            </a:r>
            <a:r>
              <a:rPr lang="en-US" sz="2000" dirty="0"/>
              <a:t> </a:t>
            </a:r>
            <a:r>
              <a:rPr lang="en-US" sz="2000" dirty="0" err="1"/>
              <a:t>thế</a:t>
            </a:r>
            <a:r>
              <a:rPr lang="en-US" sz="2000" dirty="0"/>
              <a:t> </a:t>
            </a:r>
            <a:r>
              <a:rPr lang="en-US" sz="2000" dirty="0" err="1"/>
              <a:t>thì</a:t>
            </a:r>
            <a:r>
              <a:rPr lang="en-US" sz="2000" dirty="0"/>
              <a:t> </a:t>
            </a:r>
            <a:r>
              <a:rPr lang="en-US" sz="2000" dirty="0" err="1"/>
              <a:t>áp</a:t>
            </a:r>
            <a:r>
              <a:rPr lang="en-US" sz="2000" dirty="0"/>
              <a:t> </a:t>
            </a:r>
            <a:r>
              <a:rPr lang="en-US" sz="2000" dirty="0" err="1"/>
              <a:t>dụng</a:t>
            </a:r>
            <a:r>
              <a:rPr lang="en-US" sz="2000" dirty="0"/>
              <a:t> </a:t>
            </a:r>
            <a:r>
              <a:rPr lang="en-US" sz="2000" dirty="0" err="1"/>
              <a:t>theo</a:t>
            </a:r>
            <a:r>
              <a:rPr lang="en-US" sz="2000" dirty="0"/>
              <a:t> </a:t>
            </a:r>
            <a:r>
              <a:rPr lang="en-US" sz="2000" dirty="0" err="1"/>
              <a:t>văn</a:t>
            </a:r>
            <a:r>
              <a:rPr lang="en-US" sz="2000" dirty="0"/>
              <a:t> </a:t>
            </a:r>
            <a:r>
              <a:rPr lang="en-US" sz="2000" dirty="0" err="1"/>
              <a:t>bản</a:t>
            </a:r>
            <a:r>
              <a:rPr lang="en-US" sz="2000" dirty="0"/>
              <a:t> </a:t>
            </a:r>
            <a:r>
              <a:rPr lang="en-US" sz="2000" dirty="0" err="1"/>
              <a:t>được</a:t>
            </a:r>
            <a:r>
              <a:rPr lang="en-US" sz="2000" dirty="0"/>
              <a:t> </a:t>
            </a:r>
            <a:r>
              <a:rPr lang="en-US" sz="2000" dirty="0" err="1"/>
              <a:t>sửa</a:t>
            </a:r>
            <a:r>
              <a:rPr lang="en-US" sz="2000" dirty="0"/>
              <a:t> </a:t>
            </a:r>
            <a:r>
              <a:rPr lang="en-US" sz="2000" dirty="0" err="1"/>
              <a:t>đổi</a:t>
            </a:r>
            <a:r>
              <a:rPr lang="en-US" sz="2000" dirty="0"/>
              <a:t>, </a:t>
            </a:r>
            <a:r>
              <a:rPr lang="en-US" sz="2000" dirty="0" err="1"/>
              <a:t>bổ</a:t>
            </a:r>
            <a:r>
              <a:rPr lang="en-US" sz="2000" dirty="0"/>
              <a:t> sung </a:t>
            </a:r>
            <a:r>
              <a:rPr lang="en-US" sz="2000" dirty="0" err="1"/>
              <a:t>hoặc</a:t>
            </a:r>
            <a:r>
              <a:rPr lang="en-US" sz="2000" dirty="0"/>
              <a:t> </a:t>
            </a:r>
            <a:r>
              <a:rPr lang="en-US" sz="2000" dirty="0" err="1"/>
              <a:t>thay</a:t>
            </a:r>
            <a:r>
              <a:rPr lang="en-US" sz="2000" dirty="0"/>
              <a:t> </a:t>
            </a:r>
            <a:r>
              <a:rPr lang="en-US" sz="2000" dirty="0" err="1"/>
              <a:t>thế</a:t>
            </a:r>
            <a:r>
              <a:rPr lang="en-US" sz="2000" dirty="0"/>
              <a:t>.</a:t>
            </a:r>
            <a:endParaRPr lang="en-US" sz="2000" b="1" i="1" dirty="0"/>
          </a:p>
        </p:txBody>
      </p:sp>
    </p:spTree>
    <p:extLst>
      <p:ext uri="{BB962C8B-B14F-4D97-AF65-F5344CB8AC3E}">
        <p14:creationId xmlns="" xmlns:p14="http://schemas.microsoft.com/office/powerpoint/2010/main" val="3883282596"/>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1463040" y="274320"/>
            <a:ext cx="9521190" cy="11315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III. BỐ CỤC VÀ NỘI DUNG CƠ BẢN CỦA THÔNG TƯ</a:t>
            </a:r>
            <a:endParaRPr lang="en-US" sz="3200" dirty="0"/>
          </a:p>
        </p:txBody>
      </p:sp>
      <p:sp>
        <p:nvSpPr>
          <p:cNvPr id="6" name="Rounded Rectangle 5"/>
          <p:cNvSpPr/>
          <p:nvPr/>
        </p:nvSpPr>
        <p:spPr>
          <a:xfrm>
            <a:off x="1463040" y="1628775"/>
            <a:ext cx="3348990" cy="84582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2. </a:t>
            </a:r>
            <a:r>
              <a:rPr lang="en-US" sz="2800" b="1" dirty="0" err="1"/>
              <a:t>Nội</a:t>
            </a:r>
            <a:r>
              <a:rPr lang="en-US" sz="2800" b="1" dirty="0"/>
              <a:t> dung </a:t>
            </a:r>
            <a:r>
              <a:rPr lang="en-US" sz="2800" b="1" dirty="0" err="1"/>
              <a:t>cơ</a:t>
            </a:r>
            <a:r>
              <a:rPr lang="en-US" sz="2800" b="1" dirty="0"/>
              <a:t> </a:t>
            </a:r>
            <a:r>
              <a:rPr lang="en-US" sz="2800" b="1" dirty="0" err="1"/>
              <a:t>bản</a:t>
            </a:r>
            <a:r>
              <a:rPr lang="en-US" sz="2800" b="1" dirty="0"/>
              <a:t> </a:t>
            </a:r>
            <a:endParaRPr lang="en-US" sz="2800" dirty="0"/>
          </a:p>
        </p:txBody>
      </p:sp>
      <p:sp>
        <p:nvSpPr>
          <p:cNvPr id="7" name="Rounded Rectangle 6"/>
          <p:cNvSpPr/>
          <p:nvPr/>
        </p:nvSpPr>
        <p:spPr>
          <a:xfrm>
            <a:off x="-11742938" y="1176252"/>
            <a:ext cx="10041255" cy="400050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smtClean="0"/>
          </a:p>
          <a:p>
            <a:endParaRPr lang="en-US" sz="2000" b="1" dirty="0"/>
          </a:p>
          <a:p>
            <a:r>
              <a:rPr lang="en-US" sz="2000" b="1" i="1" dirty="0" err="1" smtClean="0"/>
              <a:t>Chương</a:t>
            </a:r>
            <a:r>
              <a:rPr lang="en-US" sz="2000" b="1" i="1" dirty="0" smtClean="0"/>
              <a:t> </a:t>
            </a:r>
            <a:r>
              <a:rPr lang="en-US" sz="2000" b="1" i="1" dirty="0"/>
              <a:t>1: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phạm</a:t>
            </a:r>
            <a:r>
              <a:rPr lang="en-US" sz="2000" b="1" i="1" dirty="0"/>
              <a:t> vi </a:t>
            </a:r>
            <a:r>
              <a:rPr lang="en-US" sz="2000" b="1" i="1" dirty="0" err="1"/>
              <a:t>điều</a:t>
            </a:r>
            <a:r>
              <a:rPr lang="en-US" sz="2000" b="1" i="1" dirty="0"/>
              <a:t> </a:t>
            </a:r>
            <a:r>
              <a:rPr lang="en-US" sz="2000" b="1" i="1" dirty="0" err="1"/>
              <a:t>chỉnh</a:t>
            </a:r>
            <a:r>
              <a:rPr lang="en-US" sz="2000" b="1" i="1" dirty="0"/>
              <a:t>; </a:t>
            </a:r>
            <a:r>
              <a:rPr lang="en-US" sz="2000" b="1" i="1" dirty="0" err="1"/>
              <a:t>đối</a:t>
            </a:r>
            <a:r>
              <a:rPr lang="en-US" sz="2000" b="1" i="1" dirty="0"/>
              <a:t> </a:t>
            </a:r>
            <a:r>
              <a:rPr lang="en-US" sz="2000" b="1" i="1" dirty="0" err="1"/>
              <a:t>tượng</a:t>
            </a:r>
            <a:r>
              <a:rPr lang="en-US" sz="2000" b="1" i="1" dirty="0"/>
              <a:t> </a:t>
            </a:r>
            <a:r>
              <a:rPr lang="en-US" sz="2000" b="1" i="1" dirty="0" err="1"/>
              <a:t>áp</a:t>
            </a:r>
            <a:r>
              <a:rPr lang="en-US" sz="2000" b="1" i="1" dirty="0"/>
              <a:t> </a:t>
            </a:r>
            <a:r>
              <a:rPr lang="en-US" sz="2000" b="1" i="1" dirty="0" err="1"/>
              <a:t>dụng</a:t>
            </a:r>
            <a:r>
              <a:rPr lang="en-US" sz="2000" b="1" i="1" dirty="0"/>
              <a:t>; </a:t>
            </a:r>
            <a:r>
              <a:rPr lang="en-US" sz="2000" b="1" i="1" dirty="0" err="1"/>
              <a:t>nguyên</a:t>
            </a:r>
            <a:r>
              <a:rPr lang="en-US" sz="2000" b="1" i="1" dirty="0"/>
              <a:t> </a:t>
            </a:r>
            <a:r>
              <a:rPr lang="en-US" sz="2000" b="1" i="1" dirty="0" err="1"/>
              <a:t>tắc</a:t>
            </a:r>
            <a:r>
              <a:rPr lang="en-US" sz="2000" b="1" i="1" dirty="0"/>
              <a:t>; </a:t>
            </a:r>
            <a:r>
              <a:rPr lang="en-US" sz="2000" b="1" i="1" dirty="0" err="1"/>
              <a:t>quyền</a:t>
            </a:r>
            <a:r>
              <a:rPr lang="en-US" sz="2000" b="1" i="1" dirty="0"/>
              <a:t>, </a:t>
            </a:r>
            <a:r>
              <a:rPr lang="en-US" sz="2000" b="1" i="1" dirty="0" err="1"/>
              <a:t>nghĩa</a:t>
            </a:r>
            <a:r>
              <a:rPr lang="en-US" sz="2000" b="1" i="1" dirty="0"/>
              <a:t> </a:t>
            </a:r>
            <a:r>
              <a:rPr lang="en-US" sz="2000" b="1" i="1" dirty="0" err="1"/>
              <a:t>vụ</a:t>
            </a:r>
            <a:r>
              <a:rPr lang="en-US" sz="2000" b="1" i="1" dirty="0"/>
              <a:t> </a:t>
            </a:r>
            <a:r>
              <a:rPr lang="en-US" sz="2000" b="1" i="1" dirty="0" err="1"/>
              <a:t>của</a:t>
            </a:r>
            <a:r>
              <a:rPr lang="en-US" sz="2000" b="1" i="1" dirty="0"/>
              <a:t> </a:t>
            </a:r>
            <a:r>
              <a:rPr lang="en-US" sz="2000" b="1" i="1" dirty="0" err="1"/>
              <a:t>quân</a:t>
            </a:r>
            <a:r>
              <a:rPr lang="en-US" sz="2000" b="1" i="1" dirty="0"/>
              <a:t> </a:t>
            </a:r>
            <a:r>
              <a:rPr lang="en-US" sz="2000" b="1" i="1" dirty="0" err="1"/>
              <a:t>nhân</a:t>
            </a:r>
            <a:r>
              <a:rPr lang="en-US" sz="2000" b="1" i="1" dirty="0"/>
              <a:t>, </a:t>
            </a:r>
            <a:r>
              <a:rPr lang="en-US" sz="2000" b="1" i="1" dirty="0" err="1"/>
              <a:t>công</a:t>
            </a:r>
            <a:r>
              <a:rPr lang="en-US" sz="2000" b="1" i="1" dirty="0"/>
              <a:t> </a:t>
            </a:r>
            <a:r>
              <a:rPr lang="en-US" sz="2000" b="1" i="1" dirty="0" err="1"/>
              <a:t>nhân</a:t>
            </a:r>
            <a:r>
              <a:rPr lang="en-US" sz="2000" b="1" i="1" dirty="0"/>
              <a:t>, </a:t>
            </a:r>
            <a:r>
              <a:rPr lang="en-US" sz="2000" b="1" i="1" dirty="0" err="1"/>
              <a:t>viên</a:t>
            </a:r>
            <a:r>
              <a:rPr lang="en-US" sz="2000" b="1" i="1" dirty="0"/>
              <a:t> </a:t>
            </a:r>
            <a:r>
              <a:rPr lang="en-US" sz="2000" b="1" i="1" dirty="0" err="1"/>
              <a:t>chức</a:t>
            </a:r>
            <a:r>
              <a:rPr lang="en-US" sz="2000" b="1" i="1" dirty="0"/>
              <a:t> </a:t>
            </a:r>
            <a:r>
              <a:rPr lang="en-US" sz="2000" b="1" i="1" dirty="0" err="1"/>
              <a:t>quốc</a:t>
            </a:r>
            <a:r>
              <a:rPr lang="en-US" sz="2000" b="1" i="1" dirty="0"/>
              <a:t> </a:t>
            </a:r>
            <a:r>
              <a:rPr lang="en-US" sz="2000" b="1" i="1" dirty="0" err="1"/>
              <a:t>phòng</a:t>
            </a:r>
            <a:r>
              <a:rPr lang="en-US" sz="2000" b="1" i="1" dirty="0"/>
              <a:t>, </a:t>
            </a:r>
            <a:r>
              <a:rPr lang="en-US" sz="2000" b="1" i="1" dirty="0" err="1"/>
              <a:t>người</a:t>
            </a:r>
            <a:r>
              <a:rPr lang="en-US" sz="2000" b="1" i="1" dirty="0"/>
              <a:t> </a:t>
            </a:r>
            <a:r>
              <a:rPr lang="en-US" sz="2000" b="1" i="1" dirty="0" err="1"/>
              <a:t>lao</a:t>
            </a:r>
            <a:r>
              <a:rPr lang="en-US" sz="2000" b="1" i="1" dirty="0"/>
              <a:t> </a:t>
            </a:r>
            <a:r>
              <a:rPr lang="en-US" sz="2000" b="1" i="1" dirty="0" err="1"/>
              <a:t>động</a:t>
            </a:r>
            <a:r>
              <a:rPr lang="en-US" sz="2000" b="1" i="1" dirty="0"/>
              <a:t> </a:t>
            </a:r>
            <a:r>
              <a:rPr lang="en-US" sz="2000" b="1" i="1" dirty="0" err="1"/>
              <a:t>trong</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a:t>
            </a:r>
            <a:r>
              <a:rPr lang="en-US" sz="2000" b="1" i="1" dirty="0" err="1"/>
              <a:t>cũng</a:t>
            </a:r>
            <a:r>
              <a:rPr lang="en-US" sz="2000" b="1" i="1" dirty="0"/>
              <a:t> </a:t>
            </a:r>
            <a:r>
              <a:rPr lang="en-US" sz="2000" b="1" i="1" dirty="0" err="1"/>
              <a:t>như</a:t>
            </a:r>
            <a:r>
              <a:rPr lang="en-US" sz="2000" b="1" i="1" dirty="0"/>
              <a:t> </a:t>
            </a:r>
            <a:r>
              <a:rPr lang="en-US" sz="2000" b="1" i="1" dirty="0" err="1"/>
              <a:t>các</a:t>
            </a:r>
            <a:r>
              <a:rPr lang="en-US" sz="2000" b="1" i="1" dirty="0"/>
              <a:t> </a:t>
            </a:r>
            <a:r>
              <a:rPr lang="en-US" sz="2000" b="1" i="1" dirty="0" err="1"/>
              <a:t>biện</a:t>
            </a:r>
            <a:r>
              <a:rPr lang="en-US" sz="2000" b="1" i="1" dirty="0"/>
              <a:t> </a:t>
            </a:r>
            <a:r>
              <a:rPr lang="en-US" sz="2000" b="1" i="1" dirty="0" err="1"/>
              <a:t>pháp</a:t>
            </a:r>
            <a:r>
              <a:rPr lang="en-US" sz="2000" b="1" i="1" dirty="0"/>
              <a:t> </a:t>
            </a:r>
            <a:r>
              <a:rPr lang="en-US" sz="2000" b="1" i="1" dirty="0" err="1"/>
              <a:t>bảo</a:t>
            </a:r>
            <a:r>
              <a:rPr lang="en-US" sz="2000" b="1" i="1" dirty="0"/>
              <a:t> </a:t>
            </a:r>
            <a:r>
              <a:rPr lang="en-US" sz="2000" b="1" i="1" dirty="0" err="1"/>
              <a:t>đảm</a:t>
            </a:r>
            <a:r>
              <a:rPr lang="en-US" sz="2000" b="1" i="1" dirty="0"/>
              <a:t> </a:t>
            </a:r>
            <a:r>
              <a:rPr lang="en-US" sz="2000" b="1" i="1" dirty="0" err="1"/>
              <a:t>dân</a:t>
            </a:r>
            <a:r>
              <a:rPr lang="en-US" sz="2000" b="1" i="1" dirty="0"/>
              <a:t> </a:t>
            </a:r>
            <a:r>
              <a:rPr lang="en-US" sz="2000" b="1" i="1" dirty="0" err="1"/>
              <a:t>chủ</a:t>
            </a:r>
            <a:r>
              <a:rPr lang="en-US" sz="2000" b="1" i="1" dirty="0"/>
              <a:t>.</a:t>
            </a:r>
          </a:p>
          <a:p>
            <a:r>
              <a:rPr lang="en-US" sz="2000" dirty="0" err="1"/>
              <a:t>Điều</a:t>
            </a:r>
            <a:r>
              <a:rPr lang="en-US" sz="2000" dirty="0"/>
              <a:t> 1. </a:t>
            </a:r>
            <a:r>
              <a:rPr lang="en-US" sz="2000" dirty="0" err="1"/>
              <a:t>Phạm</a:t>
            </a:r>
            <a:r>
              <a:rPr lang="en-US" sz="2000" dirty="0"/>
              <a:t> vi </a:t>
            </a:r>
            <a:r>
              <a:rPr lang="en-US" sz="2000" dirty="0" err="1"/>
              <a:t>điều</a:t>
            </a:r>
            <a:r>
              <a:rPr lang="en-US" sz="2000" dirty="0"/>
              <a:t> </a:t>
            </a:r>
            <a:r>
              <a:rPr lang="en-US" sz="2000" dirty="0" err="1"/>
              <a:t>chỉnh</a:t>
            </a:r>
            <a:endParaRPr lang="en-US" sz="2000" dirty="0"/>
          </a:p>
          <a:p>
            <a:r>
              <a:rPr lang="en-US" sz="2000" dirty="0" err="1"/>
              <a:t>Điều</a:t>
            </a:r>
            <a:r>
              <a:rPr lang="en-US" sz="2000" dirty="0"/>
              <a:t> 2. </a:t>
            </a:r>
            <a:r>
              <a:rPr lang="en-US" sz="2000" dirty="0" err="1"/>
              <a:t>Đối</a:t>
            </a:r>
            <a:r>
              <a:rPr lang="en-US" sz="2000" dirty="0"/>
              <a:t> </a:t>
            </a:r>
            <a:r>
              <a:rPr lang="en-US" sz="2000" dirty="0" err="1"/>
              <a:t>tượng</a:t>
            </a:r>
            <a:r>
              <a:rPr lang="en-US" sz="2000" dirty="0"/>
              <a:t> </a:t>
            </a:r>
            <a:r>
              <a:rPr lang="en-US" sz="2000" dirty="0" err="1"/>
              <a:t>áp</a:t>
            </a:r>
            <a:r>
              <a:rPr lang="en-US" sz="2000" dirty="0"/>
              <a:t> </a:t>
            </a:r>
            <a:r>
              <a:rPr lang="en-US" sz="2000" dirty="0" err="1"/>
              <a:t>dụng</a:t>
            </a:r>
            <a:endParaRPr lang="en-US" sz="2000" dirty="0"/>
          </a:p>
          <a:p>
            <a:r>
              <a:rPr lang="en-US" sz="2000" dirty="0" err="1"/>
              <a:t>Điều</a:t>
            </a:r>
            <a:r>
              <a:rPr lang="en-US" sz="2000" dirty="0"/>
              <a:t> 4. </a:t>
            </a:r>
            <a:r>
              <a:rPr lang="en-US" sz="2000" dirty="0" err="1"/>
              <a:t>Nguyên</a:t>
            </a:r>
            <a:r>
              <a:rPr lang="en-US" sz="2000" dirty="0"/>
              <a:t> </a:t>
            </a:r>
            <a:r>
              <a:rPr lang="en-US" sz="2000" dirty="0" err="1"/>
              <a:t>tắc</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smtClean="0"/>
              <a:t>sở</a:t>
            </a:r>
            <a:endParaRPr lang="en-US" sz="2000" dirty="0" smtClean="0"/>
          </a:p>
          <a:p>
            <a:r>
              <a:rPr lang="en-US" sz="2000" dirty="0" err="1"/>
              <a:t>Điều</a:t>
            </a:r>
            <a:r>
              <a:rPr lang="en-US" sz="2000" dirty="0"/>
              <a:t> 6. </a:t>
            </a:r>
            <a:r>
              <a:rPr lang="en-US" sz="2000" dirty="0" err="1"/>
              <a:t>Nghĩa</a:t>
            </a:r>
            <a:r>
              <a:rPr lang="en-US" sz="2000" dirty="0"/>
              <a:t> </a:t>
            </a:r>
            <a:r>
              <a:rPr lang="en-US" sz="2000" dirty="0" err="1"/>
              <a:t>vụ</a:t>
            </a:r>
            <a:r>
              <a:rPr lang="en-US" sz="2000" dirty="0"/>
              <a:t> </a:t>
            </a:r>
            <a:r>
              <a:rPr lang="en-US" sz="2000" dirty="0" err="1"/>
              <a:t>của</a:t>
            </a:r>
            <a:r>
              <a:rPr lang="en-US" sz="2000" dirty="0"/>
              <a:t>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r>
              <a:rPr lang="en-US" sz="2000" dirty="0" err="1" smtClean="0"/>
              <a:t>Điều</a:t>
            </a:r>
            <a:r>
              <a:rPr lang="en-US" sz="2000" dirty="0" smtClean="0"/>
              <a:t> </a:t>
            </a:r>
            <a:r>
              <a:rPr lang="en-US" sz="2000" dirty="0"/>
              <a:t>5. </a:t>
            </a:r>
            <a:r>
              <a:rPr lang="en-US" sz="2000" dirty="0" err="1"/>
              <a:t>Quyền</a:t>
            </a:r>
            <a:r>
              <a:rPr lang="en-US" sz="2000" dirty="0"/>
              <a:t> </a:t>
            </a:r>
            <a:r>
              <a:rPr lang="en-US" sz="2000" dirty="0" err="1"/>
              <a:t>của</a:t>
            </a:r>
            <a:r>
              <a:rPr lang="en-US" sz="2000" dirty="0"/>
              <a:t>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smtClean="0"/>
              <a:t>sở</a:t>
            </a:r>
            <a:endParaRPr lang="en-US" sz="2000" dirty="0" smtClean="0"/>
          </a:p>
          <a:p>
            <a:r>
              <a:rPr lang="en-US" sz="2000" dirty="0" err="1"/>
              <a:t>Điều</a:t>
            </a:r>
            <a:r>
              <a:rPr lang="en-US" sz="2000" dirty="0"/>
              <a:t> 8. </a:t>
            </a:r>
            <a:r>
              <a:rPr lang="en-US" sz="2000" dirty="0" err="1"/>
              <a:t>Các</a:t>
            </a:r>
            <a:r>
              <a:rPr lang="en-US" sz="2000" dirty="0"/>
              <a:t> </a:t>
            </a:r>
            <a:r>
              <a:rPr lang="en-US" sz="2000" dirty="0" err="1"/>
              <a:t>hành</a:t>
            </a:r>
            <a:r>
              <a:rPr lang="en-US" sz="2000" dirty="0"/>
              <a:t> vi </a:t>
            </a:r>
            <a:r>
              <a:rPr lang="en-US" sz="2000" dirty="0" err="1"/>
              <a:t>nghiêm</a:t>
            </a:r>
            <a:r>
              <a:rPr lang="en-US" sz="2000" dirty="0"/>
              <a:t> </a:t>
            </a:r>
            <a:r>
              <a:rPr lang="en-US" sz="2000" dirty="0" err="1"/>
              <a:t>cấm</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endParaRPr lang="en-US" sz="2000" dirty="0"/>
          </a:p>
          <a:p>
            <a:r>
              <a:rPr lang="en-US" sz="2000" dirty="0" err="1"/>
              <a:t>Điều</a:t>
            </a:r>
            <a:r>
              <a:rPr lang="en-US" sz="2000" dirty="0"/>
              <a:t> 9. </a:t>
            </a:r>
            <a:r>
              <a:rPr lang="en-US" sz="2000" dirty="0" err="1"/>
              <a:t>Xử</a:t>
            </a:r>
            <a:r>
              <a:rPr lang="en-US" sz="2000" dirty="0"/>
              <a:t> </a:t>
            </a:r>
            <a:r>
              <a:rPr lang="en-US" sz="2000" dirty="0" err="1"/>
              <a:t>lý</a:t>
            </a:r>
            <a:r>
              <a:rPr lang="en-US" sz="2000" dirty="0"/>
              <a:t> vi </a:t>
            </a:r>
            <a:r>
              <a:rPr lang="en-US" sz="2000" dirty="0" err="1"/>
              <a:t>phạm</a:t>
            </a:r>
            <a:r>
              <a:rPr lang="en-US" sz="2000" dirty="0"/>
              <a:t> </a:t>
            </a:r>
            <a:r>
              <a:rPr lang="en-US" sz="2000" dirty="0" err="1"/>
              <a:t>pháp</a:t>
            </a:r>
            <a:r>
              <a:rPr lang="en-US" sz="2000" dirty="0"/>
              <a:t> </a:t>
            </a:r>
            <a:r>
              <a:rPr lang="en-US" sz="2000" dirty="0" err="1"/>
              <a:t>luật</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endParaRPr lang="en-US" sz="2000" dirty="0"/>
          </a:p>
          <a:p>
            <a:endParaRPr lang="en-US" sz="2000" dirty="0"/>
          </a:p>
          <a:p>
            <a:endParaRPr lang="en-US" sz="2000" dirty="0"/>
          </a:p>
        </p:txBody>
      </p:sp>
      <p:sp>
        <p:nvSpPr>
          <p:cNvPr id="5" name="Rounded Rectangle 4"/>
          <p:cNvSpPr/>
          <p:nvPr/>
        </p:nvSpPr>
        <p:spPr>
          <a:xfrm>
            <a:off x="-4856884" y="7703905"/>
            <a:ext cx="10066020" cy="342692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2: </a:t>
            </a:r>
            <a:r>
              <a:rPr lang="en-US" sz="2000" b="1" i="1" dirty="0" err="1"/>
              <a:t>Quy</a:t>
            </a:r>
            <a:r>
              <a:rPr lang="en-US" sz="2000" b="1" i="1" dirty="0"/>
              <a:t> </a:t>
            </a:r>
            <a:r>
              <a:rPr lang="en-US" sz="2000" b="1" i="1" dirty="0" err="1"/>
              <a:t>định</a:t>
            </a:r>
            <a:r>
              <a:rPr lang="en-US" sz="2000" b="1" i="1" dirty="0"/>
              <a:t> </a:t>
            </a:r>
            <a:r>
              <a:rPr lang="en-US" sz="2000" b="1" i="1" dirty="0" err="1"/>
              <a:t>việc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quan</a:t>
            </a:r>
            <a:r>
              <a:rPr lang="en-US" sz="2000" b="1" i="1" dirty="0"/>
              <a:t>, </a:t>
            </a:r>
            <a:r>
              <a:rPr lang="en-US" sz="2000" b="1" i="1" dirty="0" err="1"/>
              <a:t>đơn</a:t>
            </a:r>
            <a:r>
              <a:rPr lang="en-US" sz="2000" b="1" i="1" dirty="0"/>
              <a:t> </a:t>
            </a:r>
            <a:r>
              <a:rPr lang="en-US" sz="2000" b="1" i="1" dirty="0" err="1"/>
              <a:t>vị</a:t>
            </a:r>
            <a:r>
              <a:rPr lang="en-US" sz="2000" b="1" i="1" dirty="0"/>
              <a:t> </a:t>
            </a:r>
            <a:r>
              <a:rPr lang="en-US" sz="2000" b="1" i="1" dirty="0" err="1"/>
              <a:t>với</a:t>
            </a:r>
            <a:r>
              <a:rPr lang="en-US" sz="2000" b="1" i="1" dirty="0"/>
              <a:t> </a:t>
            </a:r>
            <a:r>
              <a:rPr lang="en-US" sz="2000" b="1" i="1" dirty="0" err="1"/>
              <a:t>các</a:t>
            </a:r>
            <a:r>
              <a:rPr lang="en-US" sz="2000" b="1" i="1" dirty="0"/>
              <a:t> </a:t>
            </a:r>
            <a:r>
              <a:rPr lang="en-US" sz="2000" b="1" i="1" dirty="0" err="1"/>
              <a:t>nội</a:t>
            </a:r>
            <a:r>
              <a:rPr lang="en-US" sz="2000" b="1" i="1" dirty="0"/>
              <a:t> dung </a:t>
            </a:r>
            <a:r>
              <a:rPr lang="en-US" sz="2000" b="1" i="1" dirty="0" err="1"/>
              <a:t>như</a:t>
            </a:r>
            <a:r>
              <a:rPr lang="en-US" sz="2000" b="1" i="1" dirty="0"/>
              <a:t>: </a:t>
            </a:r>
            <a:r>
              <a:rPr lang="en-US" sz="2000" b="1" i="1" dirty="0" err="1"/>
              <a:t>Công</a:t>
            </a:r>
            <a:r>
              <a:rPr lang="en-US" sz="2000" b="1" i="1" dirty="0"/>
              <a:t> </a:t>
            </a:r>
            <a:r>
              <a:rPr lang="en-US" sz="2000" b="1" i="1" dirty="0" err="1"/>
              <a:t>khai</a:t>
            </a:r>
            <a:r>
              <a:rPr lang="en-US" sz="2000" b="1" i="1" dirty="0"/>
              <a:t> </a:t>
            </a:r>
            <a:r>
              <a:rPr lang="en-US" sz="2000" b="1" i="1" dirty="0" err="1"/>
              <a:t>thông</a:t>
            </a:r>
            <a:r>
              <a:rPr lang="en-US" sz="2000" b="1" i="1" dirty="0"/>
              <a:t> tin; </a:t>
            </a:r>
            <a:r>
              <a:rPr lang="en-US" sz="2000" b="1" i="1" dirty="0" err="1"/>
              <a:t>trách</a:t>
            </a:r>
            <a:r>
              <a:rPr lang="en-US" sz="2000" b="1" i="1" dirty="0"/>
              <a:t> </a:t>
            </a:r>
            <a:r>
              <a:rPr lang="en-US" sz="2000" b="1" i="1" dirty="0" err="1"/>
              <a:t>nhiệm</a:t>
            </a:r>
            <a:r>
              <a:rPr lang="en-US" sz="2000" b="1" i="1" dirty="0"/>
              <a:t> </a:t>
            </a:r>
            <a:r>
              <a:rPr lang="en-US" sz="2000" b="1" i="1" dirty="0" err="1"/>
              <a:t>công</a:t>
            </a:r>
            <a:r>
              <a:rPr lang="en-US" sz="2000" b="1" i="1" dirty="0"/>
              <a:t> </a:t>
            </a:r>
            <a:r>
              <a:rPr lang="en-US" sz="2000" b="1" i="1" dirty="0" err="1"/>
              <a:t>khai</a:t>
            </a:r>
            <a:r>
              <a:rPr lang="en-US" sz="2000" b="1" i="1" dirty="0"/>
              <a:t> </a:t>
            </a:r>
            <a:r>
              <a:rPr lang="en-US" sz="2000" b="1" i="1" dirty="0" err="1"/>
              <a:t>thông</a:t>
            </a:r>
            <a:r>
              <a:rPr lang="en-US" sz="2000" b="1" i="1" dirty="0"/>
              <a:t> tin; </a:t>
            </a:r>
            <a:r>
              <a:rPr lang="en-US" sz="2000" b="1" i="1" dirty="0" err="1"/>
              <a:t>nội</a:t>
            </a:r>
            <a:r>
              <a:rPr lang="en-US" sz="2000" b="1" i="1" dirty="0"/>
              <a:t> dung, </a:t>
            </a:r>
            <a:r>
              <a:rPr lang="en-US" sz="2000" b="1" i="1" dirty="0" err="1"/>
              <a:t>hình</a:t>
            </a:r>
            <a:r>
              <a:rPr lang="en-US" sz="2000" b="1" i="1" dirty="0"/>
              <a:t> </a:t>
            </a:r>
            <a:r>
              <a:rPr lang="en-US" sz="2000" b="1" i="1" dirty="0" err="1"/>
              <a:t>thức</a:t>
            </a:r>
            <a:r>
              <a:rPr lang="en-US" sz="2000" b="1" i="1" dirty="0"/>
              <a:t> </a:t>
            </a:r>
            <a:r>
              <a:rPr lang="en-US" sz="2000" b="1" i="1" dirty="0" err="1"/>
              <a:t>quân</a:t>
            </a:r>
            <a:r>
              <a:rPr lang="en-US" sz="2000" b="1" i="1" dirty="0"/>
              <a:t> </a:t>
            </a:r>
            <a:r>
              <a:rPr lang="en-US" sz="2000" b="1" i="1" dirty="0" err="1"/>
              <a:t>nhân</a:t>
            </a:r>
            <a:r>
              <a:rPr lang="en-US" sz="2000" b="1" i="1" dirty="0"/>
              <a:t>, </a:t>
            </a:r>
            <a:r>
              <a:rPr lang="en-US" sz="2000" b="1" i="1" dirty="0" err="1"/>
              <a:t>công</a:t>
            </a:r>
            <a:r>
              <a:rPr lang="en-US" sz="2000" b="1" i="1" dirty="0"/>
              <a:t> </a:t>
            </a:r>
            <a:r>
              <a:rPr lang="en-US" sz="2000" b="1" i="1" dirty="0" err="1"/>
              <a:t>nhân</a:t>
            </a:r>
            <a:r>
              <a:rPr lang="en-US" sz="2000" b="1" i="1" dirty="0"/>
              <a:t>, </a:t>
            </a:r>
            <a:r>
              <a:rPr lang="en-US" sz="2000" b="1" i="1" dirty="0" err="1"/>
              <a:t>viên</a:t>
            </a:r>
            <a:r>
              <a:rPr lang="en-US" sz="2000" b="1" i="1" dirty="0"/>
              <a:t> </a:t>
            </a:r>
            <a:r>
              <a:rPr lang="en-US" sz="2000" b="1" i="1" dirty="0" err="1"/>
              <a:t>chức</a:t>
            </a:r>
            <a:r>
              <a:rPr lang="en-US" sz="2000" b="1" i="1" dirty="0"/>
              <a:t> </a:t>
            </a:r>
            <a:r>
              <a:rPr lang="en-US" sz="2000" b="1" i="1" dirty="0" err="1"/>
              <a:t>quốc</a:t>
            </a:r>
            <a:r>
              <a:rPr lang="en-US" sz="2000" b="1" i="1" dirty="0"/>
              <a:t> </a:t>
            </a:r>
            <a:r>
              <a:rPr lang="en-US" sz="2000" b="1" i="1" dirty="0" err="1"/>
              <a:t>phòng</a:t>
            </a:r>
            <a:r>
              <a:rPr lang="en-US" sz="2000" b="1" i="1" dirty="0"/>
              <a:t>, </a:t>
            </a:r>
            <a:r>
              <a:rPr lang="en-US" sz="2000" b="1" i="1" dirty="0" err="1"/>
              <a:t>người</a:t>
            </a:r>
            <a:r>
              <a:rPr lang="en-US" sz="2000" b="1" i="1" dirty="0"/>
              <a:t> </a:t>
            </a:r>
            <a:r>
              <a:rPr lang="en-US" sz="2000" b="1" i="1" dirty="0" err="1"/>
              <a:t>lao</a:t>
            </a:r>
            <a:r>
              <a:rPr lang="en-US" sz="2000" b="1" i="1" dirty="0"/>
              <a:t> </a:t>
            </a:r>
            <a:r>
              <a:rPr lang="en-US" sz="2000" b="1" i="1" dirty="0" err="1"/>
              <a:t>động</a:t>
            </a:r>
            <a:r>
              <a:rPr lang="en-US" sz="2000" b="1" i="1" dirty="0"/>
              <a:t> </a:t>
            </a:r>
            <a:r>
              <a:rPr lang="en-US" sz="2000" b="1" i="1" dirty="0" err="1"/>
              <a:t>được</a:t>
            </a:r>
            <a:r>
              <a:rPr lang="en-US" sz="2000" b="1" i="1" dirty="0"/>
              <a:t> </a:t>
            </a:r>
            <a:r>
              <a:rPr lang="en-US" sz="2000" b="1" i="1" dirty="0" err="1"/>
              <a:t>bàn</a:t>
            </a:r>
            <a:r>
              <a:rPr lang="en-US" sz="2000" b="1" i="1" dirty="0"/>
              <a:t> </a:t>
            </a:r>
            <a:r>
              <a:rPr lang="en-US" sz="2000" b="1" i="1" dirty="0" err="1"/>
              <a:t>và</a:t>
            </a:r>
            <a:r>
              <a:rPr lang="en-US" sz="2000" b="1" i="1" dirty="0"/>
              <a:t> </a:t>
            </a:r>
            <a:r>
              <a:rPr lang="en-US" sz="2000" b="1" i="1" dirty="0" err="1"/>
              <a:t>quyết</a:t>
            </a:r>
            <a:r>
              <a:rPr lang="en-US" sz="2000" b="1" i="1" dirty="0"/>
              <a:t> </a:t>
            </a:r>
            <a:r>
              <a:rPr lang="en-US" sz="2000" b="1" i="1" dirty="0" err="1"/>
              <a:t>định</a:t>
            </a:r>
            <a:r>
              <a:rPr lang="en-US" sz="2000" b="1" i="1" dirty="0"/>
              <a:t>, </a:t>
            </a:r>
            <a:r>
              <a:rPr lang="en-US" sz="2000" b="1" i="1" dirty="0" err="1"/>
              <a:t>tham</a:t>
            </a:r>
            <a:r>
              <a:rPr lang="en-US" sz="2000" b="1" i="1" dirty="0"/>
              <a:t> </a:t>
            </a:r>
            <a:r>
              <a:rPr lang="en-US" sz="2000" b="1" i="1" dirty="0" err="1"/>
              <a:t>gia</a:t>
            </a:r>
            <a:r>
              <a:rPr lang="en-US" sz="2000" b="1" i="1" dirty="0"/>
              <a:t> ý </a:t>
            </a:r>
            <a:r>
              <a:rPr lang="en-US" sz="2000" b="1" i="1" dirty="0" err="1"/>
              <a:t>kiến</a:t>
            </a:r>
            <a:r>
              <a:rPr lang="en-US" sz="2000" b="1" i="1" dirty="0"/>
              <a:t>; </a:t>
            </a:r>
            <a:r>
              <a:rPr lang="en-US" sz="2000" b="1" i="1" dirty="0" err="1"/>
              <a:t>việc</a:t>
            </a:r>
            <a:r>
              <a:rPr lang="en-US" sz="2000" b="1" i="1" dirty="0"/>
              <a:t> </a:t>
            </a:r>
            <a:r>
              <a:rPr lang="en-US" sz="2000" b="1" i="1" dirty="0" err="1"/>
              <a:t>kiểm</a:t>
            </a:r>
            <a:r>
              <a:rPr lang="en-US" sz="2000" b="1" i="1" dirty="0"/>
              <a:t> </a:t>
            </a:r>
            <a:r>
              <a:rPr lang="en-US" sz="2000" b="1" i="1" dirty="0" err="1"/>
              <a:t>tra</a:t>
            </a:r>
            <a:r>
              <a:rPr lang="en-US" sz="2000" b="1" i="1" dirty="0"/>
              <a:t>, </a:t>
            </a:r>
            <a:r>
              <a:rPr lang="en-US" sz="2000" b="1" i="1" dirty="0" err="1"/>
              <a:t>giám</a:t>
            </a:r>
            <a:r>
              <a:rPr lang="en-US" sz="2000" b="1" i="1" dirty="0"/>
              <a:t> </a:t>
            </a:r>
            <a:r>
              <a:rPr lang="en-US" sz="2000" b="1" i="1" dirty="0" err="1"/>
              <a:t>sát</a:t>
            </a:r>
            <a:r>
              <a:rPr lang="en-US" sz="2000" b="1" i="1" dirty="0"/>
              <a:t> </a:t>
            </a:r>
            <a:r>
              <a:rPr lang="en-US" sz="2000" b="1" i="1" dirty="0" err="1"/>
              <a:t>và</a:t>
            </a:r>
            <a:r>
              <a:rPr lang="en-US" sz="2000" b="1" i="1" dirty="0"/>
              <a:t> </a:t>
            </a:r>
            <a:r>
              <a:rPr lang="en-US" sz="2000" b="1" i="1" dirty="0" err="1"/>
              <a:t>tham</a:t>
            </a:r>
            <a:r>
              <a:rPr lang="en-US" sz="2000" b="1" i="1" dirty="0"/>
              <a:t> </a:t>
            </a:r>
            <a:r>
              <a:rPr lang="en-US" sz="2000" b="1" i="1" dirty="0" err="1"/>
              <a:t>gia</a:t>
            </a:r>
            <a:r>
              <a:rPr lang="en-US" sz="2000" b="1" i="1" dirty="0"/>
              <a:t> </a:t>
            </a:r>
            <a:r>
              <a:rPr lang="en-US" sz="2000" b="1" i="1" dirty="0" err="1"/>
              <a:t>đối</a:t>
            </a:r>
            <a:r>
              <a:rPr lang="en-US" sz="2000" b="1" i="1" dirty="0"/>
              <a:t> </a:t>
            </a:r>
            <a:r>
              <a:rPr lang="en-US" sz="2000" b="1" i="1" dirty="0" err="1"/>
              <a:t>thoại</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và</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a:t>
            </a:r>
            <a:r>
              <a:rPr lang="en-US" sz="2000" b="1" i="1" dirty="0" err="1"/>
              <a:t>Hội</a:t>
            </a:r>
            <a:r>
              <a:rPr lang="en-US" sz="2000" b="1" i="1" dirty="0"/>
              <a:t> </a:t>
            </a:r>
            <a:r>
              <a:rPr lang="en-US" sz="2000" b="1" i="1" dirty="0" err="1"/>
              <a:t>đồng</a:t>
            </a:r>
            <a:r>
              <a:rPr lang="en-US" sz="2000" b="1" i="1" dirty="0"/>
              <a:t> </a:t>
            </a:r>
            <a:r>
              <a:rPr lang="en-US" sz="2000" b="1" i="1" dirty="0" err="1"/>
              <a:t>quân</a:t>
            </a:r>
            <a:r>
              <a:rPr lang="en-US" sz="2000" b="1" i="1" dirty="0"/>
              <a:t> </a:t>
            </a:r>
            <a:r>
              <a:rPr lang="en-US" sz="2000" b="1" i="1" dirty="0" err="1"/>
              <a:t>nhân</a:t>
            </a:r>
            <a:r>
              <a:rPr lang="en-US" sz="2000" b="1" i="1" dirty="0" smtClean="0"/>
              <a:t>.</a:t>
            </a:r>
          </a:p>
          <a:p>
            <a:r>
              <a:rPr lang="en-US" sz="2000" dirty="0" err="1"/>
              <a:t>Điều</a:t>
            </a:r>
            <a:r>
              <a:rPr lang="en-US" sz="2000" dirty="0"/>
              <a:t> 10. </a:t>
            </a:r>
            <a:r>
              <a:rPr lang="en-US" sz="2000" dirty="0" err="1"/>
              <a:t>Những</a:t>
            </a:r>
            <a:r>
              <a:rPr lang="en-US" sz="2000" dirty="0"/>
              <a:t> </a:t>
            </a:r>
            <a:r>
              <a:rPr lang="en-US" sz="2000" dirty="0" err="1"/>
              <a:t>nội</a:t>
            </a:r>
            <a:r>
              <a:rPr lang="en-US" sz="2000" dirty="0"/>
              <a:t> dung </a:t>
            </a:r>
            <a:r>
              <a:rPr lang="en-US" sz="2000" dirty="0" err="1"/>
              <a:t>chỉ</a:t>
            </a:r>
            <a:r>
              <a:rPr lang="en-US" sz="2000" dirty="0"/>
              <a:t> </a:t>
            </a:r>
            <a:r>
              <a:rPr lang="en-US" sz="2000" dirty="0" err="1"/>
              <a:t>huy</a:t>
            </a:r>
            <a:r>
              <a:rPr lang="en-US" sz="2000" dirty="0"/>
              <a:t> </a:t>
            </a:r>
            <a:r>
              <a:rPr lang="en-US" sz="2000" dirty="0" err="1"/>
              <a:t>cơ</a:t>
            </a:r>
            <a:r>
              <a:rPr lang="en-US" sz="2000" dirty="0"/>
              <a:t> </a:t>
            </a:r>
            <a:r>
              <a:rPr lang="en-US" sz="2000" dirty="0" err="1"/>
              <a:t>quan</a:t>
            </a:r>
            <a:r>
              <a:rPr lang="en-US" sz="2000" dirty="0"/>
              <a:t>, </a:t>
            </a:r>
            <a:r>
              <a:rPr lang="en-US" sz="2000" dirty="0" err="1"/>
              <a:t>đơn</a:t>
            </a:r>
            <a:r>
              <a:rPr lang="en-US" sz="2000" dirty="0"/>
              <a:t> </a:t>
            </a:r>
            <a:r>
              <a:rPr lang="en-US" sz="2000" dirty="0" err="1"/>
              <a:t>vị</a:t>
            </a:r>
            <a:r>
              <a:rPr lang="en-US" sz="2000" dirty="0"/>
              <a:t> </a:t>
            </a:r>
            <a:r>
              <a:rPr lang="en-US" sz="2000" dirty="0" err="1"/>
              <a:t>phải</a:t>
            </a:r>
            <a:r>
              <a:rPr lang="en-US" sz="2000" dirty="0"/>
              <a:t> </a:t>
            </a:r>
            <a:r>
              <a:rPr lang="en-US" sz="2000" dirty="0" err="1"/>
              <a:t>công</a:t>
            </a:r>
            <a:r>
              <a:rPr lang="en-US" sz="2000" dirty="0"/>
              <a:t> </a:t>
            </a:r>
            <a:r>
              <a:rPr lang="en-US" sz="2000" dirty="0" err="1"/>
              <a:t>khai</a:t>
            </a:r>
            <a:endParaRPr lang="en-US" sz="2000" dirty="0"/>
          </a:p>
          <a:p>
            <a:r>
              <a:rPr lang="en-US" sz="2000" dirty="0" err="1"/>
              <a:t>Điều</a:t>
            </a:r>
            <a:r>
              <a:rPr lang="en-US" sz="2000" dirty="0"/>
              <a:t> 11. </a:t>
            </a:r>
            <a:r>
              <a:rPr lang="en-US" sz="2000" dirty="0" err="1"/>
              <a:t>Hình</a:t>
            </a:r>
            <a:r>
              <a:rPr lang="en-US" sz="2000" dirty="0"/>
              <a:t> </a:t>
            </a:r>
            <a:r>
              <a:rPr lang="en-US" sz="2000" dirty="0" err="1"/>
              <a:t>thức</a:t>
            </a:r>
            <a:r>
              <a:rPr lang="en-US" sz="2000" dirty="0"/>
              <a:t> </a:t>
            </a:r>
            <a:r>
              <a:rPr lang="en-US" sz="2000" dirty="0" err="1"/>
              <a:t>và</a:t>
            </a:r>
            <a:r>
              <a:rPr lang="en-US" sz="2000" dirty="0"/>
              <a:t> </a:t>
            </a:r>
            <a:r>
              <a:rPr lang="en-US" sz="2000" dirty="0" err="1"/>
              <a:t>thời</a:t>
            </a:r>
            <a:r>
              <a:rPr lang="en-US" sz="2000" dirty="0"/>
              <a:t> </a:t>
            </a:r>
            <a:r>
              <a:rPr lang="en-US" sz="2000" dirty="0" err="1"/>
              <a:t>điểm</a:t>
            </a:r>
            <a:r>
              <a:rPr lang="en-US" sz="2000" dirty="0"/>
              <a:t> </a:t>
            </a:r>
            <a:r>
              <a:rPr lang="en-US" sz="2000" dirty="0" err="1"/>
              <a:t>công</a:t>
            </a:r>
            <a:r>
              <a:rPr lang="en-US" sz="2000" dirty="0"/>
              <a:t> </a:t>
            </a:r>
            <a:r>
              <a:rPr lang="en-US" sz="2000" dirty="0" err="1"/>
              <a:t>khai</a:t>
            </a:r>
            <a:r>
              <a:rPr lang="en-US" sz="2000" dirty="0"/>
              <a:t> </a:t>
            </a:r>
            <a:r>
              <a:rPr lang="en-US" sz="2000" dirty="0" err="1"/>
              <a:t>thông</a:t>
            </a:r>
            <a:r>
              <a:rPr lang="en-US" sz="2000" dirty="0"/>
              <a:t> </a:t>
            </a:r>
            <a:r>
              <a:rPr lang="en-US" sz="2000" dirty="0" smtClean="0"/>
              <a:t>tin</a:t>
            </a:r>
          </a:p>
          <a:p>
            <a:r>
              <a:rPr lang="en-US" sz="2000" dirty="0" err="1"/>
              <a:t>Điều</a:t>
            </a:r>
            <a:r>
              <a:rPr lang="en-US" sz="2000" dirty="0"/>
              <a:t> 13. </a:t>
            </a:r>
            <a:r>
              <a:rPr lang="en-US" sz="2000" dirty="0" err="1"/>
              <a:t>Những</a:t>
            </a:r>
            <a:r>
              <a:rPr lang="en-US" sz="2000" dirty="0"/>
              <a:t> </a:t>
            </a:r>
            <a:r>
              <a:rPr lang="en-US" sz="2000" dirty="0" err="1"/>
              <a:t>nội</a:t>
            </a:r>
            <a:r>
              <a:rPr lang="en-US" sz="2000" dirty="0"/>
              <a:t> dung </a:t>
            </a:r>
            <a:r>
              <a:rPr lang="en-US" sz="2000" dirty="0" err="1"/>
              <a:t>được</a:t>
            </a:r>
            <a:r>
              <a:rPr lang="en-US" sz="2000" dirty="0"/>
              <a:t> </a:t>
            </a:r>
            <a:r>
              <a:rPr lang="en-US" sz="2000" dirty="0" err="1"/>
              <a:t>bàn</a:t>
            </a:r>
            <a:r>
              <a:rPr lang="en-US" sz="2000" dirty="0"/>
              <a:t> </a:t>
            </a:r>
            <a:r>
              <a:rPr lang="en-US" sz="2000" dirty="0" err="1"/>
              <a:t>và</a:t>
            </a:r>
            <a:r>
              <a:rPr lang="en-US" sz="2000" dirty="0"/>
              <a:t> </a:t>
            </a:r>
            <a:r>
              <a:rPr lang="en-US" sz="2000" dirty="0" err="1"/>
              <a:t>quyết</a:t>
            </a:r>
            <a:r>
              <a:rPr lang="en-US" sz="2000" dirty="0"/>
              <a:t> </a:t>
            </a:r>
            <a:r>
              <a:rPr lang="en-US" sz="2000" dirty="0" err="1"/>
              <a:t>định</a:t>
            </a:r>
            <a:endParaRPr lang="en-US" sz="2000" dirty="0"/>
          </a:p>
          <a:p>
            <a:r>
              <a:rPr lang="en-US" sz="2000" dirty="0" err="1"/>
              <a:t>Điều</a:t>
            </a:r>
            <a:r>
              <a:rPr lang="en-US" sz="2000" dirty="0"/>
              <a:t> 17. </a:t>
            </a:r>
            <a:r>
              <a:rPr lang="en-US" sz="2000" dirty="0" err="1"/>
              <a:t>Những</a:t>
            </a:r>
            <a:r>
              <a:rPr lang="en-US" sz="2000" dirty="0"/>
              <a:t> </a:t>
            </a:r>
            <a:r>
              <a:rPr lang="en-US" sz="2000" dirty="0" err="1"/>
              <a:t>nội</a:t>
            </a:r>
            <a:r>
              <a:rPr lang="en-US" sz="2000" dirty="0"/>
              <a:t> dung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tham</a:t>
            </a:r>
            <a:r>
              <a:rPr lang="en-US" sz="2000" dirty="0"/>
              <a:t> </a:t>
            </a:r>
            <a:r>
              <a:rPr lang="en-US" sz="2000" dirty="0" err="1"/>
              <a:t>gia</a:t>
            </a:r>
            <a:r>
              <a:rPr lang="en-US" sz="2000" dirty="0"/>
              <a:t> ý </a:t>
            </a:r>
            <a:r>
              <a:rPr lang="en-US" sz="2000" dirty="0" err="1"/>
              <a:t>kiến</a:t>
            </a:r>
            <a:r>
              <a:rPr lang="en-US" sz="2000" dirty="0"/>
              <a:t> </a:t>
            </a:r>
            <a:r>
              <a:rPr lang="en-US" sz="2000" dirty="0" err="1"/>
              <a:t>trước</a:t>
            </a:r>
            <a:r>
              <a:rPr lang="en-US" sz="2000" dirty="0"/>
              <a:t> </a:t>
            </a:r>
            <a:r>
              <a:rPr lang="en-US" sz="2000" dirty="0" err="1"/>
              <a:t>khi</a:t>
            </a:r>
            <a:r>
              <a:rPr lang="en-US" sz="2000" dirty="0"/>
              <a:t> </a:t>
            </a:r>
            <a:r>
              <a:rPr lang="en-US" sz="2000" dirty="0" err="1"/>
              <a:t>chỉ</a:t>
            </a:r>
            <a:r>
              <a:rPr lang="en-US" sz="2000" dirty="0"/>
              <a:t> </a:t>
            </a:r>
            <a:r>
              <a:rPr lang="en-US" sz="2000" dirty="0" err="1"/>
              <a:t>huy</a:t>
            </a:r>
            <a:r>
              <a:rPr lang="en-US" sz="2000" dirty="0"/>
              <a:t> </a:t>
            </a:r>
            <a:r>
              <a:rPr lang="en-US" sz="2000" dirty="0" err="1"/>
              <a:t>cơ</a:t>
            </a:r>
            <a:r>
              <a:rPr lang="en-US" sz="2000" dirty="0"/>
              <a:t> </a:t>
            </a:r>
            <a:r>
              <a:rPr lang="en-US" sz="2000" dirty="0" err="1"/>
              <a:t>quan</a:t>
            </a:r>
            <a:r>
              <a:rPr lang="en-US" sz="2000" dirty="0"/>
              <a:t>, </a:t>
            </a:r>
            <a:r>
              <a:rPr lang="en-US" sz="2000" dirty="0" err="1"/>
              <a:t>đơn</a:t>
            </a:r>
            <a:r>
              <a:rPr lang="en-US" sz="2000" dirty="0"/>
              <a:t> </a:t>
            </a:r>
            <a:r>
              <a:rPr lang="en-US" sz="2000" dirty="0" err="1"/>
              <a:t>vị</a:t>
            </a:r>
            <a:r>
              <a:rPr lang="en-US" sz="2000" dirty="0"/>
              <a:t> </a:t>
            </a:r>
            <a:r>
              <a:rPr lang="en-US" sz="2000" dirty="0" err="1"/>
              <a:t>quyết</a:t>
            </a:r>
            <a:r>
              <a:rPr lang="en-US" sz="2000" dirty="0"/>
              <a:t> </a:t>
            </a:r>
            <a:r>
              <a:rPr lang="en-US" sz="2000" dirty="0" err="1" smtClean="0"/>
              <a:t>định</a:t>
            </a:r>
            <a:endParaRPr lang="en-US" sz="2000" dirty="0"/>
          </a:p>
        </p:txBody>
      </p:sp>
      <p:sp>
        <p:nvSpPr>
          <p:cNvPr id="8" name="Rounded Rectangle 7"/>
          <p:cNvSpPr/>
          <p:nvPr/>
        </p:nvSpPr>
        <p:spPr>
          <a:xfrm>
            <a:off x="1463040" y="3320193"/>
            <a:ext cx="4858616" cy="3138984"/>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err="1"/>
              <a:t>Chương</a:t>
            </a:r>
            <a:r>
              <a:rPr lang="en-US" sz="2400" b="1" i="1" dirty="0"/>
              <a:t> 3: </a:t>
            </a:r>
            <a:r>
              <a:rPr lang="en-US" sz="2400" b="1" i="1" dirty="0" err="1"/>
              <a:t>Quy</a:t>
            </a:r>
            <a:r>
              <a:rPr lang="en-US" sz="2400" b="1" i="1" dirty="0"/>
              <a:t> </a:t>
            </a:r>
            <a:r>
              <a:rPr lang="en-US" sz="2400" b="1" i="1" dirty="0" err="1"/>
              <a:t>định</a:t>
            </a:r>
            <a:r>
              <a:rPr lang="en-US" sz="2400" b="1" i="1" dirty="0"/>
              <a:t> </a:t>
            </a:r>
            <a:r>
              <a:rPr lang="en-US" sz="2400" b="1" i="1" dirty="0" err="1"/>
              <a:t>việc</a:t>
            </a:r>
            <a:r>
              <a:rPr lang="en-US" sz="2400" b="1" i="1" dirty="0"/>
              <a:t> </a:t>
            </a:r>
            <a:r>
              <a:rPr lang="en-US" sz="2400" b="1" i="1" dirty="0" err="1"/>
              <a:t>thực</a:t>
            </a:r>
            <a:r>
              <a:rPr lang="en-US" sz="2400" b="1" i="1" dirty="0"/>
              <a:t> </a:t>
            </a:r>
            <a:r>
              <a:rPr lang="en-US" sz="2400" b="1" i="1" dirty="0" err="1"/>
              <a:t>hiện</a:t>
            </a:r>
            <a:r>
              <a:rPr lang="en-US" sz="2400" b="1" i="1" dirty="0"/>
              <a:t> </a:t>
            </a:r>
            <a:r>
              <a:rPr lang="en-US" sz="2400" b="1" i="1" dirty="0" err="1"/>
              <a:t>dân</a:t>
            </a:r>
            <a:r>
              <a:rPr lang="en-US" sz="2400" b="1" i="1" dirty="0"/>
              <a:t> </a:t>
            </a:r>
            <a:r>
              <a:rPr lang="en-US" sz="2400" b="1" i="1" dirty="0" err="1"/>
              <a:t>chủ</a:t>
            </a:r>
            <a:r>
              <a:rPr lang="en-US" sz="2400" b="1" i="1" dirty="0"/>
              <a:t> ở </a:t>
            </a:r>
            <a:r>
              <a:rPr lang="en-US" sz="2400" b="1" i="1" dirty="0" err="1"/>
              <a:t>cơ</a:t>
            </a:r>
            <a:r>
              <a:rPr lang="en-US" sz="2400" b="1" i="1" dirty="0"/>
              <a:t> </a:t>
            </a:r>
            <a:r>
              <a:rPr lang="en-US" sz="2400" b="1" i="1" dirty="0" err="1"/>
              <a:t>sở</a:t>
            </a:r>
            <a:r>
              <a:rPr lang="en-US" sz="2400" b="1" i="1" dirty="0"/>
              <a:t> </a:t>
            </a:r>
            <a:r>
              <a:rPr lang="en-US" sz="2400" b="1" i="1" dirty="0" err="1"/>
              <a:t>trong</a:t>
            </a:r>
            <a:r>
              <a:rPr lang="en-US" sz="2400" b="1" i="1" dirty="0"/>
              <a:t> </a:t>
            </a:r>
            <a:r>
              <a:rPr lang="en-US" sz="2400" b="1" i="1" dirty="0" err="1"/>
              <a:t>doanh</a:t>
            </a:r>
            <a:r>
              <a:rPr lang="en-US" sz="2400" b="1" i="1" dirty="0"/>
              <a:t> </a:t>
            </a:r>
            <a:r>
              <a:rPr lang="en-US" sz="2400" b="1" i="1" dirty="0" err="1"/>
              <a:t>nghiệp</a:t>
            </a:r>
            <a:r>
              <a:rPr lang="en-US" sz="2400" b="1" i="1" dirty="0"/>
              <a:t>, </a:t>
            </a:r>
            <a:r>
              <a:rPr lang="en-US" sz="2400" b="1" i="1" dirty="0" err="1"/>
              <a:t>trong</a:t>
            </a:r>
            <a:r>
              <a:rPr lang="en-US" sz="2400" b="1" i="1" dirty="0"/>
              <a:t> </a:t>
            </a:r>
            <a:r>
              <a:rPr lang="en-US" sz="2400" b="1" i="1" dirty="0" err="1"/>
              <a:t>đó</a:t>
            </a:r>
            <a:r>
              <a:rPr lang="en-US" sz="2400" b="1" i="1" dirty="0"/>
              <a:t> </a:t>
            </a:r>
            <a:r>
              <a:rPr lang="en-US" sz="2400" b="1" i="1" dirty="0" err="1"/>
              <a:t>quy</a:t>
            </a:r>
            <a:r>
              <a:rPr lang="en-US" sz="2400" b="1" i="1" dirty="0"/>
              <a:t> </a:t>
            </a:r>
            <a:r>
              <a:rPr lang="en-US" sz="2400" b="1" i="1" dirty="0" err="1"/>
              <a:t>định</a:t>
            </a:r>
            <a:r>
              <a:rPr lang="en-US" sz="2400" b="1" i="1" dirty="0"/>
              <a:t> </a:t>
            </a:r>
            <a:r>
              <a:rPr lang="en-US" sz="2400" b="1" i="1" dirty="0" err="1"/>
              <a:t>về</a:t>
            </a:r>
            <a:r>
              <a:rPr lang="en-US" sz="2400" b="1" i="1" dirty="0"/>
              <a:t> </a:t>
            </a:r>
            <a:r>
              <a:rPr lang="en-US" sz="2400" b="1" i="1" dirty="0" err="1"/>
              <a:t>xây</a:t>
            </a:r>
            <a:r>
              <a:rPr lang="en-US" sz="2400" b="1" i="1" dirty="0"/>
              <a:t> </a:t>
            </a:r>
            <a:r>
              <a:rPr lang="en-US" sz="2400" b="1" i="1" dirty="0" err="1"/>
              <a:t>dựng</a:t>
            </a:r>
            <a:r>
              <a:rPr lang="en-US" sz="2400" b="1" i="1" dirty="0"/>
              <a:t> </a:t>
            </a:r>
            <a:r>
              <a:rPr lang="en-US" sz="2400" b="1" i="1" dirty="0" err="1"/>
              <a:t>quy</a:t>
            </a:r>
            <a:r>
              <a:rPr lang="en-US" sz="2400" b="1" i="1" dirty="0"/>
              <a:t> </a:t>
            </a:r>
            <a:r>
              <a:rPr lang="en-US" sz="2400" b="1" i="1" dirty="0" err="1"/>
              <a:t>chế</a:t>
            </a:r>
            <a:r>
              <a:rPr lang="en-US" sz="2400" b="1" i="1" dirty="0"/>
              <a:t>, </a:t>
            </a:r>
            <a:r>
              <a:rPr lang="en-US" sz="2400" b="1" i="1" dirty="0" err="1"/>
              <a:t>nội</a:t>
            </a:r>
            <a:r>
              <a:rPr lang="en-US" sz="2400" b="1" i="1" dirty="0"/>
              <a:t> dung </a:t>
            </a:r>
            <a:r>
              <a:rPr lang="en-US" sz="2400" b="1" i="1" dirty="0" err="1"/>
              <a:t>quy</a:t>
            </a:r>
            <a:r>
              <a:rPr lang="en-US" sz="2400" b="1" i="1" dirty="0"/>
              <a:t> </a:t>
            </a:r>
            <a:r>
              <a:rPr lang="en-US" sz="2400" b="1" i="1" dirty="0" err="1"/>
              <a:t>chế</a:t>
            </a:r>
            <a:r>
              <a:rPr lang="en-US" sz="2400" b="1" i="1" dirty="0"/>
              <a:t>; </a:t>
            </a:r>
            <a:r>
              <a:rPr lang="en-US" sz="2400" b="1" i="1" dirty="0" err="1"/>
              <a:t>hình</a:t>
            </a:r>
            <a:r>
              <a:rPr lang="en-US" sz="2400" b="1" i="1" dirty="0"/>
              <a:t> </a:t>
            </a:r>
            <a:r>
              <a:rPr lang="en-US" sz="2400" b="1" i="1" dirty="0" err="1"/>
              <a:t>thức</a:t>
            </a:r>
            <a:r>
              <a:rPr lang="en-US" sz="2400" b="1" i="1" dirty="0"/>
              <a:t> </a:t>
            </a:r>
            <a:r>
              <a:rPr lang="en-US" sz="2400" b="1" i="1" dirty="0" err="1"/>
              <a:t>thực</a:t>
            </a:r>
            <a:r>
              <a:rPr lang="en-US" sz="2400" b="1" i="1" dirty="0"/>
              <a:t> </a:t>
            </a:r>
            <a:r>
              <a:rPr lang="en-US" sz="2400" b="1" i="1" dirty="0" err="1"/>
              <a:t>hiện</a:t>
            </a:r>
            <a:r>
              <a:rPr lang="en-US" sz="2400" b="1" i="1" dirty="0"/>
              <a:t> </a:t>
            </a:r>
            <a:r>
              <a:rPr lang="en-US" sz="2400" b="1" i="1" dirty="0" err="1"/>
              <a:t>dân</a:t>
            </a:r>
            <a:r>
              <a:rPr lang="en-US" sz="2400" b="1" i="1" dirty="0"/>
              <a:t> </a:t>
            </a:r>
            <a:r>
              <a:rPr lang="en-US" sz="2400" b="1" i="1" dirty="0" err="1"/>
              <a:t>chủ</a:t>
            </a:r>
            <a:r>
              <a:rPr lang="en-US" sz="2400" b="1" i="1" dirty="0"/>
              <a:t> ở </a:t>
            </a:r>
            <a:r>
              <a:rPr lang="en-US" sz="2400" b="1" i="1" dirty="0" err="1"/>
              <a:t>cơ</a:t>
            </a:r>
            <a:r>
              <a:rPr lang="en-US" sz="2400" b="1" i="1" dirty="0"/>
              <a:t> </a:t>
            </a:r>
            <a:r>
              <a:rPr lang="en-US" sz="2400" b="1" i="1" dirty="0" err="1"/>
              <a:t>sở</a:t>
            </a:r>
            <a:r>
              <a:rPr lang="en-US" sz="2400" b="1" i="1" dirty="0"/>
              <a:t> </a:t>
            </a:r>
            <a:r>
              <a:rPr lang="en-US" sz="2400" b="1" i="1" dirty="0" err="1"/>
              <a:t>tại</a:t>
            </a:r>
            <a:r>
              <a:rPr lang="en-US" sz="2400" b="1" i="1" dirty="0"/>
              <a:t> </a:t>
            </a:r>
            <a:r>
              <a:rPr lang="en-US" sz="2400" b="1" i="1" dirty="0" err="1"/>
              <a:t>các</a:t>
            </a:r>
            <a:r>
              <a:rPr lang="en-US" sz="2400" b="1" i="1" dirty="0"/>
              <a:t> </a:t>
            </a:r>
            <a:r>
              <a:rPr lang="en-US" sz="2400" b="1" i="1" dirty="0" err="1"/>
              <a:t>doanh</a:t>
            </a:r>
            <a:r>
              <a:rPr lang="en-US" sz="2400" b="1" i="1" dirty="0"/>
              <a:t> </a:t>
            </a:r>
            <a:r>
              <a:rPr lang="en-US" sz="2400" b="1" i="1" dirty="0" err="1"/>
              <a:t>nghiệp</a:t>
            </a:r>
            <a:r>
              <a:rPr lang="en-US" sz="2400" b="1" i="1" dirty="0"/>
              <a:t>.</a:t>
            </a:r>
          </a:p>
        </p:txBody>
      </p:sp>
      <p:sp>
        <p:nvSpPr>
          <p:cNvPr id="9" name="Rounded Rectangle 8"/>
          <p:cNvSpPr/>
          <p:nvPr/>
        </p:nvSpPr>
        <p:spPr>
          <a:xfrm>
            <a:off x="6602731" y="8907605"/>
            <a:ext cx="8923020" cy="176957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4: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Ban </a:t>
            </a:r>
            <a:r>
              <a:rPr lang="en-US" sz="2000" b="1" i="1" dirty="0" err="1"/>
              <a:t>Thanh</a:t>
            </a:r>
            <a:r>
              <a:rPr lang="en-US" sz="2000" b="1" i="1" dirty="0"/>
              <a:t> </a:t>
            </a:r>
            <a:r>
              <a:rPr lang="en-US" sz="2000" b="1" i="1" dirty="0" err="1"/>
              <a:t>tra</a:t>
            </a:r>
            <a:r>
              <a:rPr lang="en-US" sz="2000" b="1" i="1" dirty="0"/>
              <a:t> </a:t>
            </a:r>
            <a:r>
              <a:rPr lang="en-US" sz="2000" b="1" i="1" dirty="0" err="1"/>
              <a:t>nhân</a:t>
            </a:r>
            <a:r>
              <a:rPr lang="en-US" sz="2000" b="1" i="1" dirty="0"/>
              <a:t> </a:t>
            </a:r>
            <a:r>
              <a:rPr lang="en-US" sz="2000" b="1" i="1" dirty="0" err="1"/>
              <a:t>dân</a:t>
            </a:r>
            <a:r>
              <a:rPr lang="en-US" sz="2000" b="1" i="1" dirty="0"/>
              <a:t>, </a:t>
            </a:r>
            <a:r>
              <a:rPr lang="en-US" sz="2000" b="1" i="1" dirty="0" err="1"/>
              <a:t>trong</a:t>
            </a:r>
            <a:r>
              <a:rPr lang="en-US" sz="2000" b="1" i="1" dirty="0"/>
              <a:t> </a:t>
            </a:r>
            <a:r>
              <a:rPr lang="en-US" sz="2000" b="1" i="1" dirty="0" err="1"/>
              <a:t>đó</a:t>
            </a:r>
            <a:r>
              <a:rPr lang="en-US" sz="2000" b="1" i="1" dirty="0"/>
              <a:t> </a:t>
            </a:r>
            <a:r>
              <a:rPr lang="en-US" sz="2000" b="1" i="1" dirty="0" err="1"/>
              <a:t>quy</a:t>
            </a:r>
            <a:r>
              <a:rPr lang="en-US" sz="2000" b="1" i="1" dirty="0"/>
              <a:t> </a:t>
            </a:r>
            <a:r>
              <a:rPr lang="en-US" sz="2000" b="1" i="1" dirty="0" err="1"/>
              <a:t>định</a:t>
            </a:r>
            <a:r>
              <a:rPr lang="en-US" sz="2000" b="1" i="1" dirty="0"/>
              <a:t> </a:t>
            </a:r>
            <a:r>
              <a:rPr lang="en-US" sz="2000" b="1" i="1" dirty="0" err="1"/>
              <a:t>cụ</a:t>
            </a:r>
            <a:r>
              <a:rPr lang="en-US" sz="2000" b="1" i="1" dirty="0"/>
              <a:t> </a:t>
            </a:r>
            <a:r>
              <a:rPr lang="en-US" sz="2000" b="1" i="1" dirty="0" err="1"/>
              <a:t>thể</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nhiệm</a:t>
            </a:r>
            <a:r>
              <a:rPr lang="en-US" sz="2000" b="1" i="1" dirty="0"/>
              <a:t> </a:t>
            </a:r>
            <a:r>
              <a:rPr lang="en-US" sz="2000" b="1" i="1" dirty="0" err="1"/>
              <a:t>vụ</a:t>
            </a:r>
            <a:r>
              <a:rPr lang="en-US" sz="2000" b="1" i="1" dirty="0"/>
              <a:t>, </a:t>
            </a:r>
            <a:r>
              <a:rPr lang="en-US" sz="2000" b="1" i="1" dirty="0" err="1"/>
              <a:t>quyền</a:t>
            </a:r>
            <a:r>
              <a:rPr lang="en-US" sz="2000" b="1" i="1" dirty="0"/>
              <a:t> </a:t>
            </a:r>
            <a:r>
              <a:rPr lang="en-US" sz="2000" b="1" i="1" dirty="0" err="1"/>
              <a:t>hạn</a:t>
            </a:r>
            <a:r>
              <a:rPr lang="en-US" sz="2000" b="1" i="1" dirty="0"/>
              <a:t>, </a:t>
            </a:r>
            <a:r>
              <a:rPr lang="en-US" sz="2000" b="1" i="1" dirty="0" err="1"/>
              <a:t>nguyên</a:t>
            </a:r>
            <a:r>
              <a:rPr lang="en-US" sz="2000" b="1" i="1" dirty="0"/>
              <a:t> </a:t>
            </a:r>
            <a:r>
              <a:rPr lang="en-US" sz="2000" b="1" i="1" dirty="0" err="1"/>
              <a:t>tắc</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trách</a:t>
            </a:r>
            <a:r>
              <a:rPr lang="en-US" sz="2000" b="1" i="1" dirty="0"/>
              <a:t> </a:t>
            </a:r>
            <a:r>
              <a:rPr lang="en-US" sz="2000" b="1" i="1" dirty="0" err="1"/>
              <a:t>nhiệm</a:t>
            </a:r>
            <a:r>
              <a:rPr lang="en-US" sz="2000" b="1" i="1" dirty="0"/>
              <a:t> </a:t>
            </a:r>
            <a:r>
              <a:rPr lang="en-US" sz="2000" b="1" i="1" dirty="0" err="1"/>
              <a:t>trong</a:t>
            </a:r>
            <a:r>
              <a:rPr lang="en-US" sz="2000" b="1" i="1" dirty="0"/>
              <a:t> </a:t>
            </a:r>
            <a:r>
              <a:rPr lang="en-US" sz="2000" b="1" i="1" dirty="0" err="1"/>
              <a:t>bảo</a:t>
            </a:r>
            <a:r>
              <a:rPr lang="en-US" sz="2000" b="1" i="1" dirty="0"/>
              <a:t> </a:t>
            </a:r>
            <a:r>
              <a:rPr lang="en-US" sz="2000" b="1" i="1" dirty="0" err="1"/>
              <a:t>đảm</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Ban </a:t>
            </a:r>
            <a:r>
              <a:rPr lang="en-US" sz="2000" b="1" i="1" dirty="0" err="1"/>
              <a:t>Thanh</a:t>
            </a:r>
            <a:r>
              <a:rPr lang="en-US" sz="2000" b="1" i="1" dirty="0"/>
              <a:t> </a:t>
            </a:r>
            <a:r>
              <a:rPr lang="en-US" sz="2000" b="1" i="1" dirty="0" err="1"/>
              <a:t>tra</a:t>
            </a:r>
            <a:r>
              <a:rPr lang="en-US" sz="2000" b="1" i="1" dirty="0"/>
              <a:t> </a:t>
            </a:r>
            <a:r>
              <a:rPr lang="en-US" sz="2000" b="1" i="1" dirty="0" err="1"/>
              <a:t>nhân</a:t>
            </a:r>
            <a:r>
              <a:rPr lang="en-US" sz="2000" b="1" i="1" dirty="0"/>
              <a:t> </a:t>
            </a:r>
            <a:r>
              <a:rPr lang="en-US" sz="2000" b="1" i="1" dirty="0" err="1"/>
              <a:t>dân</a:t>
            </a:r>
            <a:r>
              <a:rPr lang="en-US" sz="2000" b="1" i="1" dirty="0"/>
              <a:t>.</a:t>
            </a:r>
            <a:endParaRPr lang="en-US" sz="2400" b="1" i="1" dirty="0"/>
          </a:p>
        </p:txBody>
      </p:sp>
      <p:sp>
        <p:nvSpPr>
          <p:cNvPr id="10" name="Rounded Rectangle 9"/>
          <p:cNvSpPr/>
          <p:nvPr/>
        </p:nvSpPr>
        <p:spPr>
          <a:xfrm>
            <a:off x="-10781261" y="3703405"/>
            <a:ext cx="10066020" cy="3461473"/>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5: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hiệu</a:t>
            </a:r>
            <a:r>
              <a:rPr lang="en-US" sz="2000" b="1" i="1" dirty="0"/>
              <a:t> </a:t>
            </a:r>
            <a:r>
              <a:rPr lang="en-US" sz="2000" b="1" i="1" dirty="0" err="1"/>
              <a:t>lực</a:t>
            </a:r>
            <a:r>
              <a:rPr lang="en-US" sz="2000" b="1" i="1" dirty="0"/>
              <a:t> </a:t>
            </a:r>
            <a:r>
              <a:rPr lang="en-US" sz="2000" b="1" i="1" dirty="0" err="1"/>
              <a:t>thi</a:t>
            </a:r>
            <a:r>
              <a:rPr lang="en-US" sz="2000" b="1" i="1" dirty="0"/>
              <a:t> </a:t>
            </a:r>
            <a:r>
              <a:rPr lang="en-US" sz="2000" b="1" i="1" dirty="0" err="1"/>
              <a:t>hành</a:t>
            </a:r>
            <a:r>
              <a:rPr lang="en-US" sz="2000" b="1" i="1" dirty="0"/>
              <a:t> </a:t>
            </a:r>
            <a:r>
              <a:rPr lang="en-US" sz="2000" b="1" i="1" dirty="0" err="1"/>
              <a:t>và</a:t>
            </a:r>
            <a:r>
              <a:rPr lang="en-US" sz="2000" b="1" i="1" dirty="0"/>
              <a:t> </a:t>
            </a:r>
            <a:r>
              <a:rPr lang="en-US" sz="2000" b="1" i="1" dirty="0" err="1"/>
              <a:t>trách</a:t>
            </a:r>
            <a:r>
              <a:rPr lang="en-US" sz="2000" b="1" i="1" dirty="0"/>
              <a:t> </a:t>
            </a:r>
            <a:r>
              <a:rPr lang="en-US" sz="2000" b="1" i="1" dirty="0" err="1"/>
              <a:t>nhiệm</a:t>
            </a:r>
            <a:r>
              <a:rPr lang="en-US" sz="2000" b="1" i="1" dirty="0"/>
              <a:t> </a:t>
            </a:r>
            <a:r>
              <a:rPr lang="en-US" sz="2000" b="1" i="1" dirty="0" err="1"/>
              <a:t>thi</a:t>
            </a:r>
            <a:r>
              <a:rPr lang="en-US" sz="2000" b="1" i="1" dirty="0"/>
              <a:t> </a:t>
            </a:r>
            <a:r>
              <a:rPr lang="en-US" sz="2000" b="1" i="1" dirty="0" err="1"/>
              <a:t>hành</a:t>
            </a:r>
            <a:r>
              <a:rPr lang="en-US" sz="2000" b="1" i="1" dirty="0"/>
              <a:t>.</a:t>
            </a:r>
          </a:p>
          <a:p>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có</a:t>
            </a:r>
            <a:r>
              <a:rPr lang="en-US" sz="2000" dirty="0"/>
              <a:t> </a:t>
            </a:r>
            <a:r>
              <a:rPr lang="en-US" sz="2000" dirty="0" err="1"/>
              <a:t>hiệu</a:t>
            </a:r>
            <a:r>
              <a:rPr lang="en-US" sz="2000" dirty="0"/>
              <a:t> </a:t>
            </a:r>
            <a:r>
              <a:rPr lang="en-US" sz="2000" dirty="0" err="1"/>
              <a:t>lực</a:t>
            </a:r>
            <a:r>
              <a:rPr lang="en-US" sz="2000" dirty="0"/>
              <a:t> </a:t>
            </a:r>
            <a:r>
              <a:rPr lang="en-US" sz="2000" dirty="0" err="1"/>
              <a:t>thi</a:t>
            </a:r>
            <a:r>
              <a:rPr lang="en-US" sz="2000" dirty="0"/>
              <a:t> </a:t>
            </a:r>
            <a:r>
              <a:rPr lang="en-US" sz="2000" dirty="0" err="1"/>
              <a:t>hành</a:t>
            </a:r>
            <a:r>
              <a:rPr lang="en-US" sz="2000" dirty="0"/>
              <a:t> </a:t>
            </a:r>
            <a:r>
              <a:rPr lang="en-US" sz="2000" dirty="0" err="1"/>
              <a:t>từ</a:t>
            </a:r>
            <a:r>
              <a:rPr lang="en-US" sz="2000" dirty="0"/>
              <a:t> </a:t>
            </a:r>
            <a:r>
              <a:rPr lang="en-US" sz="2000" dirty="0" err="1"/>
              <a:t>ngày</a:t>
            </a:r>
            <a:r>
              <a:rPr lang="en-US" sz="2000" dirty="0"/>
              <a:t> 15/02/2025. </a:t>
            </a:r>
            <a:r>
              <a:rPr lang="en-US" sz="2000" dirty="0" err="1"/>
              <a:t>Thông</a:t>
            </a:r>
            <a:r>
              <a:rPr lang="en-US" sz="2000" dirty="0"/>
              <a:t> </a:t>
            </a:r>
            <a:r>
              <a:rPr lang="en-US" sz="2000" dirty="0" err="1"/>
              <a:t>tư</a:t>
            </a:r>
            <a:r>
              <a:rPr lang="en-US" sz="2000" dirty="0"/>
              <a:t> </a:t>
            </a:r>
            <a:r>
              <a:rPr lang="en-US" sz="2000" dirty="0" err="1"/>
              <a:t>số</a:t>
            </a:r>
            <a:r>
              <a:rPr lang="en-US" sz="2000" dirty="0"/>
              <a:t> 165/2018/TT-BQP </a:t>
            </a:r>
            <a:r>
              <a:rPr lang="en-US" sz="2000" dirty="0" err="1"/>
              <a:t>ngày</a:t>
            </a:r>
            <a:r>
              <a:rPr lang="en-US" sz="2000" dirty="0"/>
              <a:t> 01 </a:t>
            </a:r>
            <a:r>
              <a:rPr lang="en-US" sz="2000" dirty="0" err="1"/>
              <a:t>tháng</a:t>
            </a:r>
            <a:r>
              <a:rPr lang="en-US" sz="2000" dirty="0"/>
              <a:t> 12 </a:t>
            </a:r>
            <a:r>
              <a:rPr lang="en-US" sz="2000" dirty="0" err="1"/>
              <a:t>năm</a:t>
            </a:r>
            <a:r>
              <a:rPr lang="en-US" sz="2000" dirty="0"/>
              <a:t> 2018 </a:t>
            </a:r>
            <a:r>
              <a:rPr lang="en-US" sz="2000" dirty="0" err="1"/>
              <a:t>của</a:t>
            </a:r>
            <a:r>
              <a:rPr lang="en-US" sz="2000" dirty="0"/>
              <a:t> </a:t>
            </a:r>
            <a:r>
              <a:rPr lang="en-US" sz="2000" dirty="0" err="1"/>
              <a:t>Bộ</a:t>
            </a:r>
            <a:r>
              <a:rPr lang="en-US" sz="2000" dirty="0"/>
              <a:t> </a:t>
            </a:r>
            <a:r>
              <a:rPr lang="en-US" sz="2000" dirty="0" err="1"/>
              <a:t>trưởng</a:t>
            </a:r>
            <a:r>
              <a:rPr lang="en-US" sz="2000" dirty="0"/>
              <a:t> </a:t>
            </a:r>
            <a:r>
              <a:rPr lang="en-US" sz="2000" dirty="0" err="1"/>
              <a:t>Bộ</a:t>
            </a:r>
            <a:r>
              <a:rPr lang="en-US" sz="2000" dirty="0"/>
              <a:t> </a:t>
            </a:r>
            <a:r>
              <a:rPr lang="en-US" sz="2000" dirty="0" err="1"/>
              <a:t>Quốc</a:t>
            </a:r>
            <a:r>
              <a:rPr lang="en-US" sz="2000" dirty="0"/>
              <a:t> </a:t>
            </a:r>
            <a:r>
              <a:rPr lang="en-US" sz="2000" dirty="0" err="1"/>
              <a:t>phòng</a:t>
            </a:r>
            <a:r>
              <a:rPr lang="en-US" sz="2000" dirty="0"/>
              <a:t> </a:t>
            </a:r>
            <a:r>
              <a:rPr lang="en-US" sz="2000" dirty="0" err="1"/>
              <a:t>quy</a:t>
            </a:r>
            <a:r>
              <a:rPr lang="en-US" sz="2000" dirty="0"/>
              <a:t> </a:t>
            </a:r>
            <a:r>
              <a:rPr lang="en-US" sz="2000" dirty="0" err="1"/>
              <a:t>định</a:t>
            </a:r>
            <a:r>
              <a:rPr lang="en-US" sz="2000" dirty="0"/>
              <a:t> </a:t>
            </a:r>
            <a:r>
              <a:rPr lang="en-US" sz="2000" dirty="0" err="1"/>
              <a:t>về</a:t>
            </a:r>
            <a:r>
              <a:rPr lang="en-US" sz="2000" dirty="0"/>
              <a:t> </a:t>
            </a:r>
            <a:r>
              <a:rPr lang="en-US" sz="2000" dirty="0" err="1"/>
              <a:t>tổ</a:t>
            </a:r>
            <a:r>
              <a:rPr lang="en-US" sz="2000" dirty="0"/>
              <a:t> </a:t>
            </a:r>
            <a:r>
              <a:rPr lang="en-US" sz="2000" dirty="0" err="1"/>
              <a:t>chức</a:t>
            </a:r>
            <a:r>
              <a:rPr lang="en-US" sz="2000" dirty="0"/>
              <a:t> </a:t>
            </a:r>
            <a:r>
              <a:rPr lang="en-US" sz="2000" dirty="0" err="1"/>
              <a:t>và</a:t>
            </a:r>
            <a:r>
              <a:rPr lang="en-US" sz="2000" dirty="0"/>
              <a:t> </a:t>
            </a:r>
            <a:r>
              <a:rPr lang="en-US" sz="2000" dirty="0" err="1"/>
              <a:t>hoạt</a:t>
            </a:r>
            <a:r>
              <a:rPr lang="en-US" sz="2000" dirty="0"/>
              <a:t> </a:t>
            </a:r>
            <a:r>
              <a:rPr lang="en-US" sz="2000" dirty="0" err="1"/>
              <a:t>động</a:t>
            </a:r>
            <a:r>
              <a:rPr lang="en-US" sz="2000" dirty="0"/>
              <a:t> </a:t>
            </a:r>
            <a:r>
              <a:rPr lang="en-US" sz="2000" dirty="0" err="1"/>
              <a:t>của</a:t>
            </a:r>
            <a:r>
              <a:rPr lang="en-US" sz="2000" dirty="0"/>
              <a:t> </a:t>
            </a:r>
            <a:r>
              <a:rPr lang="en-US" sz="2000" dirty="0" err="1"/>
              <a:t>Hội</a:t>
            </a:r>
            <a:r>
              <a:rPr lang="en-US" sz="2000" dirty="0"/>
              <a:t> </a:t>
            </a:r>
            <a:r>
              <a:rPr lang="en-US" sz="2000" dirty="0" err="1"/>
              <a:t>đồng</a:t>
            </a:r>
            <a:r>
              <a:rPr lang="en-US" sz="2000" dirty="0"/>
              <a:t> </a:t>
            </a:r>
            <a:r>
              <a:rPr lang="en-US" sz="2000" dirty="0" err="1"/>
              <a:t>quân</a:t>
            </a:r>
            <a:r>
              <a:rPr lang="en-US" sz="2000" dirty="0"/>
              <a:t> </a:t>
            </a:r>
            <a:r>
              <a:rPr lang="en-US" sz="2000" dirty="0" err="1"/>
              <a:t>nhân</a:t>
            </a:r>
            <a:r>
              <a:rPr lang="en-US" sz="2000" dirty="0"/>
              <a:t> </a:t>
            </a:r>
            <a:r>
              <a:rPr lang="en-US" sz="2000" dirty="0" err="1"/>
              <a:t>trong</a:t>
            </a:r>
            <a:r>
              <a:rPr lang="en-US" sz="2000" dirty="0"/>
              <a:t> </a:t>
            </a:r>
            <a:r>
              <a:rPr lang="en-US" sz="2000" dirty="0" err="1"/>
              <a:t>Quân</a:t>
            </a:r>
            <a:r>
              <a:rPr lang="en-US" sz="2000" dirty="0"/>
              <a:t> </a:t>
            </a:r>
            <a:r>
              <a:rPr lang="en-US" sz="2000" dirty="0" err="1"/>
              <a:t>đội</a:t>
            </a:r>
            <a:r>
              <a:rPr lang="en-US" sz="2000" dirty="0"/>
              <a:t> </a:t>
            </a:r>
            <a:r>
              <a:rPr lang="en-US" sz="2000" dirty="0" err="1"/>
              <a:t>nhân</a:t>
            </a:r>
            <a:r>
              <a:rPr lang="en-US" sz="2000" dirty="0"/>
              <a:t> </a:t>
            </a:r>
            <a:r>
              <a:rPr lang="en-US" sz="2000" dirty="0" err="1"/>
              <a:t>dân</a:t>
            </a:r>
            <a:r>
              <a:rPr lang="en-US" sz="2000" dirty="0"/>
              <a:t> </a:t>
            </a:r>
            <a:r>
              <a:rPr lang="en-US" sz="2000" dirty="0" err="1"/>
              <a:t>Việt</a:t>
            </a:r>
            <a:r>
              <a:rPr lang="en-US" sz="2000" dirty="0"/>
              <a:t> Nam; </a:t>
            </a:r>
            <a:r>
              <a:rPr lang="en-US" sz="2000" dirty="0" err="1"/>
              <a:t>Thông</a:t>
            </a:r>
            <a:r>
              <a:rPr lang="en-US" sz="2000" dirty="0"/>
              <a:t> </a:t>
            </a:r>
            <a:r>
              <a:rPr lang="en-US" sz="2000" dirty="0" err="1"/>
              <a:t>tư</a:t>
            </a:r>
            <a:r>
              <a:rPr lang="en-US" sz="2000" dirty="0"/>
              <a:t> </a:t>
            </a:r>
            <a:r>
              <a:rPr lang="en-US" sz="2000" dirty="0" err="1"/>
              <a:t>số</a:t>
            </a:r>
            <a:r>
              <a:rPr lang="en-US" sz="2000" dirty="0"/>
              <a:t> 46/2015/TT-BQP </a:t>
            </a:r>
            <a:r>
              <a:rPr lang="en-US" sz="2000" dirty="0" err="1"/>
              <a:t>ngày</a:t>
            </a:r>
            <a:r>
              <a:rPr lang="en-US" sz="2000" dirty="0"/>
              <a:t> 16 </a:t>
            </a:r>
            <a:r>
              <a:rPr lang="en-US" sz="2000" dirty="0" err="1"/>
              <a:t>tháng</a:t>
            </a:r>
            <a:r>
              <a:rPr lang="en-US" sz="2000" dirty="0"/>
              <a:t> 6 </a:t>
            </a:r>
            <a:r>
              <a:rPr lang="en-US" sz="2000" dirty="0" err="1"/>
              <a:t>năm</a:t>
            </a:r>
            <a:r>
              <a:rPr lang="en-US" sz="2000" dirty="0"/>
              <a:t> 2015 </a:t>
            </a:r>
            <a:r>
              <a:rPr lang="en-US" sz="2000" dirty="0" err="1"/>
              <a:t>của</a:t>
            </a:r>
            <a:r>
              <a:rPr lang="en-US" sz="2000" dirty="0"/>
              <a:t> </a:t>
            </a:r>
            <a:r>
              <a:rPr lang="en-US" sz="2000" dirty="0" err="1"/>
              <a:t>Bộ</a:t>
            </a:r>
            <a:r>
              <a:rPr lang="en-US" sz="2000" dirty="0"/>
              <a:t> </a:t>
            </a:r>
            <a:r>
              <a:rPr lang="en-US" sz="2000" dirty="0" err="1"/>
              <a:t>trưởng</a:t>
            </a:r>
            <a:r>
              <a:rPr lang="en-US" sz="2000" dirty="0"/>
              <a:t> </a:t>
            </a:r>
            <a:r>
              <a:rPr lang="en-US" sz="2000" dirty="0" err="1"/>
              <a:t>Bộ</a:t>
            </a:r>
            <a:r>
              <a:rPr lang="en-US" sz="2000" dirty="0"/>
              <a:t> </a:t>
            </a:r>
            <a:r>
              <a:rPr lang="en-US" sz="2000" dirty="0" err="1"/>
              <a:t>Quốc</a:t>
            </a:r>
            <a:r>
              <a:rPr lang="en-US" sz="2000" dirty="0"/>
              <a:t> </a:t>
            </a:r>
            <a:r>
              <a:rPr lang="en-US" sz="2000" dirty="0" err="1"/>
              <a:t>phòng</a:t>
            </a:r>
            <a:r>
              <a:rPr lang="en-US" sz="2000" dirty="0"/>
              <a:t> </a:t>
            </a:r>
            <a:r>
              <a:rPr lang="en-US" sz="2000" dirty="0" err="1"/>
              <a:t>quy</a:t>
            </a:r>
            <a:r>
              <a:rPr lang="en-US" sz="2000" dirty="0"/>
              <a:t> </a:t>
            </a:r>
            <a:r>
              <a:rPr lang="en-US" sz="2000" dirty="0" err="1"/>
              <a:t>định</a:t>
            </a:r>
            <a:r>
              <a:rPr lang="en-US" sz="2000" dirty="0"/>
              <a:t> </a:t>
            </a:r>
            <a:r>
              <a:rPr lang="en-US" sz="2000" dirty="0" err="1"/>
              <a:t>về</a:t>
            </a:r>
            <a:r>
              <a:rPr lang="en-US" sz="2000" dirty="0"/>
              <a:t> </a:t>
            </a:r>
            <a:r>
              <a:rPr lang="en-US" sz="2000" dirty="0" err="1"/>
              <a:t>xây</a:t>
            </a:r>
            <a:r>
              <a:rPr lang="en-US" sz="2000" dirty="0"/>
              <a:t> </a:t>
            </a:r>
            <a:r>
              <a:rPr lang="en-US" sz="2000" dirty="0" err="1"/>
              <a:t>dựng</a:t>
            </a:r>
            <a:r>
              <a:rPr lang="en-US" sz="2000" dirty="0"/>
              <a:t> </a:t>
            </a:r>
            <a:r>
              <a:rPr lang="en-US" sz="2000" dirty="0" err="1"/>
              <a:t>và</a:t>
            </a:r>
            <a:r>
              <a:rPr lang="en-US" sz="2000" dirty="0"/>
              <a:t> </a:t>
            </a:r>
            <a:r>
              <a:rPr lang="en-US" sz="2000" dirty="0" err="1"/>
              <a:t>thực</a:t>
            </a:r>
            <a:r>
              <a:rPr lang="en-US" sz="2000" dirty="0"/>
              <a:t> </a:t>
            </a:r>
            <a:r>
              <a:rPr lang="en-US" sz="2000" dirty="0" err="1"/>
              <a:t>hiện</a:t>
            </a:r>
            <a:r>
              <a:rPr lang="en-US" sz="2000" dirty="0"/>
              <a:t> </a:t>
            </a:r>
            <a:r>
              <a:rPr lang="en-US" sz="2000" dirty="0" err="1"/>
              <a:t>quy</a:t>
            </a:r>
            <a:r>
              <a:rPr lang="en-US" sz="2000" dirty="0"/>
              <a:t> </a:t>
            </a:r>
            <a:r>
              <a:rPr lang="en-US" sz="2000" dirty="0" err="1"/>
              <a:t>chế</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r>
              <a:rPr lang="en-US" sz="2000" dirty="0"/>
              <a:t> </a:t>
            </a:r>
            <a:r>
              <a:rPr lang="en-US" sz="2000" dirty="0" err="1"/>
              <a:t>tại</a:t>
            </a:r>
            <a:r>
              <a:rPr lang="en-US" sz="2000" dirty="0"/>
              <a:t> </a:t>
            </a:r>
            <a:r>
              <a:rPr lang="en-US" sz="2000" dirty="0" err="1"/>
              <a:t>nơi</a:t>
            </a:r>
            <a:r>
              <a:rPr lang="en-US" sz="2000" dirty="0"/>
              <a:t> </a:t>
            </a:r>
            <a:r>
              <a:rPr lang="en-US" sz="2000" dirty="0" err="1"/>
              <a:t>làm</a:t>
            </a:r>
            <a:r>
              <a:rPr lang="en-US" sz="2000" dirty="0"/>
              <a:t> </a:t>
            </a:r>
            <a:r>
              <a:rPr lang="en-US" sz="2000" dirty="0" err="1"/>
              <a:t>việc</a:t>
            </a:r>
            <a:r>
              <a:rPr lang="en-US" sz="2000" dirty="0"/>
              <a:t> </a:t>
            </a:r>
            <a:r>
              <a:rPr lang="en-US" sz="2000" dirty="0" err="1"/>
              <a:t>trong</a:t>
            </a:r>
            <a:r>
              <a:rPr lang="en-US" sz="2000" dirty="0"/>
              <a:t> </a:t>
            </a:r>
            <a:r>
              <a:rPr lang="en-US" sz="2000" dirty="0" err="1"/>
              <a:t>doanh</a:t>
            </a:r>
            <a:r>
              <a:rPr lang="en-US" sz="2000" dirty="0"/>
              <a:t> </a:t>
            </a:r>
            <a:r>
              <a:rPr lang="en-US" sz="2000" dirty="0" err="1"/>
              <a:t>nghiệp</a:t>
            </a:r>
            <a:r>
              <a:rPr lang="en-US" sz="2000" dirty="0"/>
              <a:t> </a:t>
            </a:r>
            <a:r>
              <a:rPr lang="en-US" sz="2000" dirty="0" err="1"/>
              <a:t>Quân</a:t>
            </a:r>
            <a:r>
              <a:rPr lang="en-US" sz="2000" dirty="0"/>
              <a:t> </a:t>
            </a:r>
            <a:r>
              <a:rPr lang="en-US" sz="2000" dirty="0" err="1"/>
              <a:t>đội</a:t>
            </a:r>
            <a:r>
              <a:rPr lang="en-US" sz="2000" dirty="0"/>
              <a:t> </a:t>
            </a:r>
            <a:r>
              <a:rPr lang="en-US" sz="2000" dirty="0" err="1"/>
              <a:t>hết</a:t>
            </a:r>
            <a:r>
              <a:rPr lang="en-US" sz="2000" dirty="0"/>
              <a:t> </a:t>
            </a:r>
            <a:r>
              <a:rPr lang="en-US" sz="2000" dirty="0" err="1"/>
              <a:t>hiệu</a:t>
            </a:r>
            <a:r>
              <a:rPr lang="en-US" sz="2000" dirty="0"/>
              <a:t> </a:t>
            </a:r>
            <a:r>
              <a:rPr lang="en-US" sz="2000" dirty="0" err="1"/>
              <a:t>lực</a:t>
            </a:r>
            <a:r>
              <a:rPr lang="en-US" sz="2000" dirty="0"/>
              <a:t> </a:t>
            </a:r>
            <a:r>
              <a:rPr lang="en-US" sz="2000" dirty="0" err="1"/>
              <a:t>kể</a:t>
            </a:r>
            <a:r>
              <a:rPr lang="en-US" sz="2000" dirty="0"/>
              <a:t> </a:t>
            </a:r>
            <a:r>
              <a:rPr lang="en-US" sz="2000" dirty="0" err="1"/>
              <a:t>từ</a:t>
            </a:r>
            <a:r>
              <a:rPr lang="en-US" sz="2000" dirty="0"/>
              <a:t> </a:t>
            </a:r>
            <a:r>
              <a:rPr lang="en-US" sz="2000" dirty="0" err="1"/>
              <a:t>ngày</a:t>
            </a:r>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có</a:t>
            </a:r>
            <a:r>
              <a:rPr lang="en-US" sz="2000" dirty="0"/>
              <a:t> </a:t>
            </a:r>
            <a:r>
              <a:rPr lang="en-US" sz="2000" dirty="0" err="1"/>
              <a:t>hiệu</a:t>
            </a:r>
            <a:r>
              <a:rPr lang="en-US" sz="2000" dirty="0"/>
              <a:t> </a:t>
            </a:r>
            <a:r>
              <a:rPr lang="en-US" sz="2000" dirty="0" err="1"/>
              <a:t>lực</a:t>
            </a:r>
            <a:r>
              <a:rPr lang="en-US" sz="2000" dirty="0"/>
              <a:t> </a:t>
            </a:r>
            <a:r>
              <a:rPr lang="en-US" sz="2000" dirty="0" err="1"/>
              <a:t>thi</a:t>
            </a:r>
            <a:r>
              <a:rPr lang="en-US" sz="2000" dirty="0"/>
              <a:t> </a:t>
            </a:r>
            <a:r>
              <a:rPr lang="en-US" sz="2000" dirty="0" err="1"/>
              <a:t>hành</a:t>
            </a:r>
            <a:r>
              <a:rPr lang="en-US" sz="2000" dirty="0"/>
              <a:t>. </a:t>
            </a:r>
            <a:r>
              <a:rPr lang="en-US" sz="2000" dirty="0" err="1"/>
              <a:t>Trường</a:t>
            </a:r>
            <a:r>
              <a:rPr lang="en-US" sz="2000" dirty="0"/>
              <a:t> </a:t>
            </a:r>
            <a:r>
              <a:rPr lang="en-US" sz="2000" dirty="0" err="1"/>
              <a:t>hợp</a:t>
            </a:r>
            <a:r>
              <a:rPr lang="en-US" sz="2000" dirty="0"/>
              <a:t> </a:t>
            </a:r>
            <a:r>
              <a:rPr lang="en-US" sz="2000" dirty="0" err="1"/>
              <a:t>các</a:t>
            </a:r>
            <a:r>
              <a:rPr lang="en-US" sz="2000" dirty="0"/>
              <a:t> </a:t>
            </a:r>
            <a:r>
              <a:rPr lang="en-US" sz="2000" dirty="0" err="1"/>
              <a:t>văn</a:t>
            </a:r>
            <a:r>
              <a:rPr lang="en-US" sz="2000" dirty="0"/>
              <a:t> </a:t>
            </a:r>
            <a:r>
              <a:rPr lang="en-US" sz="2000" dirty="0" err="1"/>
              <a:t>bản</a:t>
            </a:r>
            <a:r>
              <a:rPr lang="en-US" sz="2000" dirty="0"/>
              <a:t> </a:t>
            </a:r>
            <a:r>
              <a:rPr lang="en-US" sz="2000" dirty="0" err="1"/>
              <a:t>được</a:t>
            </a:r>
            <a:r>
              <a:rPr lang="en-US" sz="2000" dirty="0"/>
              <a:t> </a:t>
            </a:r>
            <a:r>
              <a:rPr lang="en-US" sz="2000" dirty="0" err="1"/>
              <a:t>viện</a:t>
            </a:r>
            <a:r>
              <a:rPr lang="en-US" sz="2000" dirty="0"/>
              <a:t> </a:t>
            </a:r>
            <a:r>
              <a:rPr lang="en-US" sz="2000" dirty="0" err="1"/>
              <a:t>dẫn</a:t>
            </a:r>
            <a:r>
              <a:rPr lang="en-US" sz="2000" dirty="0"/>
              <a:t> </a:t>
            </a:r>
            <a:r>
              <a:rPr lang="en-US" sz="2000" dirty="0" err="1"/>
              <a:t>trong</a:t>
            </a:r>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được</a:t>
            </a:r>
            <a:r>
              <a:rPr lang="en-US" sz="2000" dirty="0"/>
              <a:t> </a:t>
            </a:r>
            <a:r>
              <a:rPr lang="en-US" sz="2000" dirty="0" err="1"/>
              <a:t>sửa</a:t>
            </a:r>
            <a:r>
              <a:rPr lang="en-US" sz="2000" dirty="0"/>
              <a:t> </a:t>
            </a:r>
            <a:r>
              <a:rPr lang="en-US" sz="2000" dirty="0" err="1"/>
              <a:t>đối</a:t>
            </a:r>
            <a:r>
              <a:rPr lang="en-US" sz="2000" dirty="0"/>
              <a:t>, </a:t>
            </a:r>
            <a:r>
              <a:rPr lang="en-US" sz="2000" dirty="0" err="1"/>
              <a:t>bổ</a:t>
            </a:r>
            <a:r>
              <a:rPr lang="en-US" sz="2000" dirty="0"/>
              <a:t> sung </a:t>
            </a:r>
            <a:r>
              <a:rPr lang="en-US" sz="2000" dirty="0" err="1"/>
              <a:t>hoặc</a:t>
            </a:r>
            <a:r>
              <a:rPr lang="en-US" sz="2000" dirty="0"/>
              <a:t> </a:t>
            </a:r>
            <a:r>
              <a:rPr lang="en-US" sz="2000" dirty="0" err="1"/>
              <a:t>thay</a:t>
            </a:r>
            <a:r>
              <a:rPr lang="en-US" sz="2000" dirty="0"/>
              <a:t> </a:t>
            </a:r>
            <a:r>
              <a:rPr lang="en-US" sz="2000" dirty="0" err="1"/>
              <a:t>thế</a:t>
            </a:r>
            <a:r>
              <a:rPr lang="en-US" sz="2000" dirty="0"/>
              <a:t> </a:t>
            </a:r>
            <a:r>
              <a:rPr lang="en-US" sz="2000" dirty="0" err="1"/>
              <a:t>thì</a:t>
            </a:r>
            <a:r>
              <a:rPr lang="en-US" sz="2000" dirty="0"/>
              <a:t> </a:t>
            </a:r>
            <a:r>
              <a:rPr lang="en-US" sz="2000" dirty="0" err="1"/>
              <a:t>áp</a:t>
            </a:r>
            <a:r>
              <a:rPr lang="en-US" sz="2000" dirty="0"/>
              <a:t> </a:t>
            </a:r>
            <a:r>
              <a:rPr lang="en-US" sz="2000" dirty="0" err="1"/>
              <a:t>dụng</a:t>
            </a:r>
            <a:r>
              <a:rPr lang="en-US" sz="2000" dirty="0"/>
              <a:t> </a:t>
            </a:r>
            <a:r>
              <a:rPr lang="en-US" sz="2000" dirty="0" err="1"/>
              <a:t>theo</a:t>
            </a:r>
            <a:r>
              <a:rPr lang="en-US" sz="2000" dirty="0"/>
              <a:t> </a:t>
            </a:r>
            <a:r>
              <a:rPr lang="en-US" sz="2000" dirty="0" err="1"/>
              <a:t>văn</a:t>
            </a:r>
            <a:r>
              <a:rPr lang="en-US" sz="2000" dirty="0"/>
              <a:t> </a:t>
            </a:r>
            <a:r>
              <a:rPr lang="en-US" sz="2000" dirty="0" err="1"/>
              <a:t>bản</a:t>
            </a:r>
            <a:r>
              <a:rPr lang="en-US" sz="2000" dirty="0"/>
              <a:t> </a:t>
            </a:r>
            <a:r>
              <a:rPr lang="en-US" sz="2000" dirty="0" err="1"/>
              <a:t>được</a:t>
            </a:r>
            <a:r>
              <a:rPr lang="en-US" sz="2000" dirty="0"/>
              <a:t> </a:t>
            </a:r>
            <a:r>
              <a:rPr lang="en-US" sz="2000" dirty="0" err="1"/>
              <a:t>sửa</a:t>
            </a:r>
            <a:r>
              <a:rPr lang="en-US" sz="2000" dirty="0"/>
              <a:t> </a:t>
            </a:r>
            <a:r>
              <a:rPr lang="en-US" sz="2000" dirty="0" err="1"/>
              <a:t>đổi</a:t>
            </a:r>
            <a:r>
              <a:rPr lang="en-US" sz="2000" dirty="0"/>
              <a:t>, </a:t>
            </a:r>
            <a:r>
              <a:rPr lang="en-US" sz="2000" dirty="0" err="1"/>
              <a:t>bổ</a:t>
            </a:r>
            <a:r>
              <a:rPr lang="en-US" sz="2000" dirty="0"/>
              <a:t> sung </a:t>
            </a:r>
            <a:r>
              <a:rPr lang="en-US" sz="2000" dirty="0" err="1"/>
              <a:t>hoặc</a:t>
            </a:r>
            <a:r>
              <a:rPr lang="en-US" sz="2000" dirty="0"/>
              <a:t> </a:t>
            </a:r>
            <a:r>
              <a:rPr lang="en-US" sz="2000" dirty="0" err="1"/>
              <a:t>thay</a:t>
            </a:r>
            <a:r>
              <a:rPr lang="en-US" sz="2000" dirty="0"/>
              <a:t> </a:t>
            </a:r>
            <a:r>
              <a:rPr lang="en-US" sz="2000" dirty="0" err="1"/>
              <a:t>thế</a:t>
            </a:r>
            <a:r>
              <a:rPr lang="en-US" sz="2000" dirty="0"/>
              <a:t>.</a:t>
            </a:r>
            <a:endParaRPr lang="en-US" sz="2000" b="1" i="1" dirty="0"/>
          </a:p>
        </p:txBody>
      </p:sp>
      <p:pic>
        <p:nvPicPr>
          <p:cNvPr id="3" name="Picture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602731" y="2677885"/>
            <a:ext cx="5340997" cy="3781291"/>
          </a:xfrm>
          <a:prstGeom prst="rect">
            <a:avLst/>
          </a:prstGeom>
        </p:spPr>
      </p:pic>
    </p:spTree>
    <p:extLst>
      <p:ext uri="{BB962C8B-B14F-4D97-AF65-F5344CB8AC3E}">
        <p14:creationId xmlns="" xmlns:p14="http://schemas.microsoft.com/office/powerpoint/2010/main" val="2242270934"/>
      </p:ext>
    </p:extLst>
  </p:cSld>
  <p:clrMapOvr>
    <a:masterClrMapping/>
  </p:clrMapOvr>
  <p:transition spd="slow">
    <p:randomBar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1463040" y="274320"/>
            <a:ext cx="9521190" cy="11315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III. BỐ CỤC VÀ NỘI DUNG CƠ BẢN CỦA THÔNG TƯ</a:t>
            </a:r>
            <a:endParaRPr lang="en-US" sz="3200" dirty="0"/>
          </a:p>
        </p:txBody>
      </p:sp>
      <p:sp>
        <p:nvSpPr>
          <p:cNvPr id="6" name="Rounded Rectangle 5"/>
          <p:cNvSpPr/>
          <p:nvPr/>
        </p:nvSpPr>
        <p:spPr>
          <a:xfrm>
            <a:off x="1463040" y="1628775"/>
            <a:ext cx="3348990" cy="84582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2. </a:t>
            </a:r>
            <a:r>
              <a:rPr lang="en-US" sz="2800" b="1" dirty="0" err="1"/>
              <a:t>Nội</a:t>
            </a:r>
            <a:r>
              <a:rPr lang="en-US" sz="2800" b="1" dirty="0"/>
              <a:t> dung </a:t>
            </a:r>
            <a:r>
              <a:rPr lang="en-US" sz="2800" b="1" dirty="0" err="1"/>
              <a:t>cơ</a:t>
            </a:r>
            <a:r>
              <a:rPr lang="en-US" sz="2800" b="1" dirty="0"/>
              <a:t> </a:t>
            </a:r>
            <a:r>
              <a:rPr lang="en-US" sz="2800" b="1" dirty="0" err="1"/>
              <a:t>bản</a:t>
            </a:r>
            <a:r>
              <a:rPr lang="en-US" sz="2800" b="1" dirty="0"/>
              <a:t> </a:t>
            </a:r>
            <a:endParaRPr lang="en-US" sz="2800" dirty="0"/>
          </a:p>
        </p:txBody>
      </p:sp>
      <p:sp>
        <p:nvSpPr>
          <p:cNvPr id="7" name="Rounded Rectangle 6"/>
          <p:cNvSpPr/>
          <p:nvPr/>
        </p:nvSpPr>
        <p:spPr>
          <a:xfrm>
            <a:off x="-11742938" y="1176252"/>
            <a:ext cx="10041255" cy="400050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smtClean="0"/>
          </a:p>
          <a:p>
            <a:endParaRPr lang="en-US" sz="2000" b="1" dirty="0"/>
          </a:p>
          <a:p>
            <a:r>
              <a:rPr lang="en-US" sz="2000" b="1" i="1" dirty="0" err="1" smtClean="0"/>
              <a:t>Chương</a:t>
            </a:r>
            <a:r>
              <a:rPr lang="en-US" sz="2000" b="1" i="1" dirty="0" smtClean="0"/>
              <a:t> </a:t>
            </a:r>
            <a:r>
              <a:rPr lang="en-US" sz="2000" b="1" i="1" dirty="0"/>
              <a:t>1: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phạm</a:t>
            </a:r>
            <a:r>
              <a:rPr lang="en-US" sz="2000" b="1" i="1" dirty="0"/>
              <a:t> vi </a:t>
            </a:r>
            <a:r>
              <a:rPr lang="en-US" sz="2000" b="1" i="1" dirty="0" err="1"/>
              <a:t>điều</a:t>
            </a:r>
            <a:r>
              <a:rPr lang="en-US" sz="2000" b="1" i="1" dirty="0"/>
              <a:t> </a:t>
            </a:r>
            <a:r>
              <a:rPr lang="en-US" sz="2000" b="1" i="1" dirty="0" err="1"/>
              <a:t>chỉnh</a:t>
            </a:r>
            <a:r>
              <a:rPr lang="en-US" sz="2000" b="1" i="1" dirty="0"/>
              <a:t>; </a:t>
            </a:r>
            <a:r>
              <a:rPr lang="en-US" sz="2000" b="1" i="1" dirty="0" err="1"/>
              <a:t>đối</a:t>
            </a:r>
            <a:r>
              <a:rPr lang="en-US" sz="2000" b="1" i="1" dirty="0"/>
              <a:t> </a:t>
            </a:r>
            <a:r>
              <a:rPr lang="en-US" sz="2000" b="1" i="1" dirty="0" err="1"/>
              <a:t>tượng</a:t>
            </a:r>
            <a:r>
              <a:rPr lang="en-US" sz="2000" b="1" i="1" dirty="0"/>
              <a:t> </a:t>
            </a:r>
            <a:r>
              <a:rPr lang="en-US" sz="2000" b="1" i="1" dirty="0" err="1"/>
              <a:t>áp</a:t>
            </a:r>
            <a:r>
              <a:rPr lang="en-US" sz="2000" b="1" i="1" dirty="0"/>
              <a:t> </a:t>
            </a:r>
            <a:r>
              <a:rPr lang="en-US" sz="2000" b="1" i="1" dirty="0" err="1"/>
              <a:t>dụng</a:t>
            </a:r>
            <a:r>
              <a:rPr lang="en-US" sz="2000" b="1" i="1" dirty="0"/>
              <a:t>; </a:t>
            </a:r>
            <a:r>
              <a:rPr lang="en-US" sz="2000" b="1" i="1" dirty="0" err="1"/>
              <a:t>nguyên</a:t>
            </a:r>
            <a:r>
              <a:rPr lang="en-US" sz="2000" b="1" i="1" dirty="0"/>
              <a:t> </a:t>
            </a:r>
            <a:r>
              <a:rPr lang="en-US" sz="2000" b="1" i="1" dirty="0" err="1"/>
              <a:t>tắc</a:t>
            </a:r>
            <a:r>
              <a:rPr lang="en-US" sz="2000" b="1" i="1" dirty="0"/>
              <a:t>; </a:t>
            </a:r>
            <a:r>
              <a:rPr lang="en-US" sz="2000" b="1" i="1" dirty="0" err="1"/>
              <a:t>quyền</a:t>
            </a:r>
            <a:r>
              <a:rPr lang="en-US" sz="2000" b="1" i="1" dirty="0"/>
              <a:t>, </a:t>
            </a:r>
            <a:r>
              <a:rPr lang="en-US" sz="2000" b="1" i="1" dirty="0" err="1"/>
              <a:t>nghĩa</a:t>
            </a:r>
            <a:r>
              <a:rPr lang="en-US" sz="2000" b="1" i="1" dirty="0"/>
              <a:t> </a:t>
            </a:r>
            <a:r>
              <a:rPr lang="en-US" sz="2000" b="1" i="1" dirty="0" err="1"/>
              <a:t>vụ</a:t>
            </a:r>
            <a:r>
              <a:rPr lang="en-US" sz="2000" b="1" i="1" dirty="0"/>
              <a:t> </a:t>
            </a:r>
            <a:r>
              <a:rPr lang="en-US" sz="2000" b="1" i="1" dirty="0" err="1"/>
              <a:t>của</a:t>
            </a:r>
            <a:r>
              <a:rPr lang="en-US" sz="2000" b="1" i="1" dirty="0"/>
              <a:t> </a:t>
            </a:r>
            <a:r>
              <a:rPr lang="en-US" sz="2000" b="1" i="1" dirty="0" err="1"/>
              <a:t>quân</a:t>
            </a:r>
            <a:r>
              <a:rPr lang="en-US" sz="2000" b="1" i="1" dirty="0"/>
              <a:t> </a:t>
            </a:r>
            <a:r>
              <a:rPr lang="en-US" sz="2000" b="1" i="1" dirty="0" err="1"/>
              <a:t>nhân</a:t>
            </a:r>
            <a:r>
              <a:rPr lang="en-US" sz="2000" b="1" i="1" dirty="0"/>
              <a:t>, </a:t>
            </a:r>
            <a:r>
              <a:rPr lang="en-US" sz="2000" b="1" i="1" dirty="0" err="1"/>
              <a:t>công</a:t>
            </a:r>
            <a:r>
              <a:rPr lang="en-US" sz="2000" b="1" i="1" dirty="0"/>
              <a:t> </a:t>
            </a:r>
            <a:r>
              <a:rPr lang="en-US" sz="2000" b="1" i="1" dirty="0" err="1"/>
              <a:t>nhân</a:t>
            </a:r>
            <a:r>
              <a:rPr lang="en-US" sz="2000" b="1" i="1" dirty="0"/>
              <a:t>, </a:t>
            </a:r>
            <a:r>
              <a:rPr lang="en-US" sz="2000" b="1" i="1" dirty="0" err="1"/>
              <a:t>viên</a:t>
            </a:r>
            <a:r>
              <a:rPr lang="en-US" sz="2000" b="1" i="1" dirty="0"/>
              <a:t> </a:t>
            </a:r>
            <a:r>
              <a:rPr lang="en-US" sz="2000" b="1" i="1" dirty="0" err="1"/>
              <a:t>chức</a:t>
            </a:r>
            <a:r>
              <a:rPr lang="en-US" sz="2000" b="1" i="1" dirty="0"/>
              <a:t> </a:t>
            </a:r>
            <a:r>
              <a:rPr lang="en-US" sz="2000" b="1" i="1" dirty="0" err="1"/>
              <a:t>quốc</a:t>
            </a:r>
            <a:r>
              <a:rPr lang="en-US" sz="2000" b="1" i="1" dirty="0"/>
              <a:t> </a:t>
            </a:r>
            <a:r>
              <a:rPr lang="en-US" sz="2000" b="1" i="1" dirty="0" err="1"/>
              <a:t>phòng</a:t>
            </a:r>
            <a:r>
              <a:rPr lang="en-US" sz="2000" b="1" i="1" dirty="0"/>
              <a:t>, </a:t>
            </a:r>
            <a:r>
              <a:rPr lang="en-US" sz="2000" b="1" i="1" dirty="0" err="1"/>
              <a:t>người</a:t>
            </a:r>
            <a:r>
              <a:rPr lang="en-US" sz="2000" b="1" i="1" dirty="0"/>
              <a:t> </a:t>
            </a:r>
            <a:r>
              <a:rPr lang="en-US" sz="2000" b="1" i="1" dirty="0" err="1"/>
              <a:t>lao</a:t>
            </a:r>
            <a:r>
              <a:rPr lang="en-US" sz="2000" b="1" i="1" dirty="0"/>
              <a:t> </a:t>
            </a:r>
            <a:r>
              <a:rPr lang="en-US" sz="2000" b="1" i="1" dirty="0" err="1"/>
              <a:t>động</a:t>
            </a:r>
            <a:r>
              <a:rPr lang="en-US" sz="2000" b="1" i="1" dirty="0"/>
              <a:t> </a:t>
            </a:r>
            <a:r>
              <a:rPr lang="en-US" sz="2000" b="1" i="1" dirty="0" err="1"/>
              <a:t>trong</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a:t>
            </a:r>
            <a:r>
              <a:rPr lang="en-US" sz="2000" b="1" i="1" dirty="0" err="1"/>
              <a:t>cũng</a:t>
            </a:r>
            <a:r>
              <a:rPr lang="en-US" sz="2000" b="1" i="1" dirty="0"/>
              <a:t> </a:t>
            </a:r>
            <a:r>
              <a:rPr lang="en-US" sz="2000" b="1" i="1" dirty="0" err="1"/>
              <a:t>như</a:t>
            </a:r>
            <a:r>
              <a:rPr lang="en-US" sz="2000" b="1" i="1" dirty="0"/>
              <a:t> </a:t>
            </a:r>
            <a:r>
              <a:rPr lang="en-US" sz="2000" b="1" i="1" dirty="0" err="1"/>
              <a:t>các</a:t>
            </a:r>
            <a:r>
              <a:rPr lang="en-US" sz="2000" b="1" i="1" dirty="0"/>
              <a:t> </a:t>
            </a:r>
            <a:r>
              <a:rPr lang="en-US" sz="2000" b="1" i="1" dirty="0" err="1"/>
              <a:t>biện</a:t>
            </a:r>
            <a:r>
              <a:rPr lang="en-US" sz="2000" b="1" i="1" dirty="0"/>
              <a:t> </a:t>
            </a:r>
            <a:r>
              <a:rPr lang="en-US" sz="2000" b="1" i="1" dirty="0" err="1"/>
              <a:t>pháp</a:t>
            </a:r>
            <a:r>
              <a:rPr lang="en-US" sz="2000" b="1" i="1" dirty="0"/>
              <a:t> </a:t>
            </a:r>
            <a:r>
              <a:rPr lang="en-US" sz="2000" b="1" i="1" dirty="0" err="1"/>
              <a:t>bảo</a:t>
            </a:r>
            <a:r>
              <a:rPr lang="en-US" sz="2000" b="1" i="1" dirty="0"/>
              <a:t> </a:t>
            </a:r>
            <a:r>
              <a:rPr lang="en-US" sz="2000" b="1" i="1" dirty="0" err="1"/>
              <a:t>đảm</a:t>
            </a:r>
            <a:r>
              <a:rPr lang="en-US" sz="2000" b="1" i="1" dirty="0"/>
              <a:t> </a:t>
            </a:r>
            <a:r>
              <a:rPr lang="en-US" sz="2000" b="1" i="1" dirty="0" err="1"/>
              <a:t>dân</a:t>
            </a:r>
            <a:r>
              <a:rPr lang="en-US" sz="2000" b="1" i="1" dirty="0"/>
              <a:t> </a:t>
            </a:r>
            <a:r>
              <a:rPr lang="en-US" sz="2000" b="1" i="1" dirty="0" err="1"/>
              <a:t>chủ</a:t>
            </a:r>
            <a:r>
              <a:rPr lang="en-US" sz="2000" b="1" i="1" dirty="0"/>
              <a:t>.</a:t>
            </a:r>
          </a:p>
          <a:p>
            <a:r>
              <a:rPr lang="en-US" sz="2000" dirty="0" err="1"/>
              <a:t>Điều</a:t>
            </a:r>
            <a:r>
              <a:rPr lang="en-US" sz="2000" dirty="0"/>
              <a:t> 1. </a:t>
            </a:r>
            <a:r>
              <a:rPr lang="en-US" sz="2000" dirty="0" err="1"/>
              <a:t>Phạm</a:t>
            </a:r>
            <a:r>
              <a:rPr lang="en-US" sz="2000" dirty="0"/>
              <a:t> vi </a:t>
            </a:r>
            <a:r>
              <a:rPr lang="en-US" sz="2000" dirty="0" err="1"/>
              <a:t>điều</a:t>
            </a:r>
            <a:r>
              <a:rPr lang="en-US" sz="2000" dirty="0"/>
              <a:t> </a:t>
            </a:r>
            <a:r>
              <a:rPr lang="en-US" sz="2000" dirty="0" err="1"/>
              <a:t>chỉnh</a:t>
            </a:r>
            <a:endParaRPr lang="en-US" sz="2000" dirty="0"/>
          </a:p>
          <a:p>
            <a:r>
              <a:rPr lang="en-US" sz="2000" dirty="0" err="1"/>
              <a:t>Điều</a:t>
            </a:r>
            <a:r>
              <a:rPr lang="en-US" sz="2000" dirty="0"/>
              <a:t> 2. </a:t>
            </a:r>
            <a:r>
              <a:rPr lang="en-US" sz="2000" dirty="0" err="1"/>
              <a:t>Đối</a:t>
            </a:r>
            <a:r>
              <a:rPr lang="en-US" sz="2000" dirty="0"/>
              <a:t> </a:t>
            </a:r>
            <a:r>
              <a:rPr lang="en-US" sz="2000" dirty="0" err="1"/>
              <a:t>tượng</a:t>
            </a:r>
            <a:r>
              <a:rPr lang="en-US" sz="2000" dirty="0"/>
              <a:t> </a:t>
            </a:r>
            <a:r>
              <a:rPr lang="en-US" sz="2000" dirty="0" err="1"/>
              <a:t>áp</a:t>
            </a:r>
            <a:r>
              <a:rPr lang="en-US" sz="2000" dirty="0"/>
              <a:t> </a:t>
            </a:r>
            <a:r>
              <a:rPr lang="en-US" sz="2000" dirty="0" err="1"/>
              <a:t>dụng</a:t>
            </a:r>
            <a:endParaRPr lang="en-US" sz="2000" dirty="0"/>
          </a:p>
          <a:p>
            <a:r>
              <a:rPr lang="en-US" sz="2000" dirty="0" err="1"/>
              <a:t>Điều</a:t>
            </a:r>
            <a:r>
              <a:rPr lang="en-US" sz="2000" dirty="0"/>
              <a:t> 4. </a:t>
            </a:r>
            <a:r>
              <a:rPr lang="en-US" sz="2000" dirty="0" err="1"/>
              <a:t>Nguyên</a:t>
            </a:r>
            <a:r>
              <a:rPr lang="en-US" sz="2000" dirty="0"/>
              <a:t> </a:t>
            </a:r>
            <a:r>
              <a:rPr lang="en-US" sz="2000" dirty="0" err="1"/>
              <a:t>tắc</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smtClean="0"/>
              <a:t>sở</a:t>
            </a:r>
            <a:endParaRPr lang="en-US" sz="2000" dirty="0" smtClean="0"/>
          </a:p>
          <a:p>
            <a:r>
              <a:rPr lang="en-US" sz="2000" dirty="0" err="1"/>
              <a:t>Điều</a:t>
            </a:r>
            <a:r>
              <a:rPr lang="en-US" sz="2000" dirty="0"/>
              <a:t> 6. </a:t>
            </a:r>
            <a:r>
              <a:rPr lang="en-US" sz="2000" dirty="0" err="1"/>
              <a:t>Nghĩa</a:t>
            </a:r>
            <a:r>
              <a:rPr lang="en-US" sz="2000" dirty="0"/>
              <a:t> </a:t>
            </a:r>
            <a:r>
              <a:rPr lang="en-US" sz="2000" dirty="0" err="1"/>
              <a:t>vụ</a:t>
            </a:r>
            <a:r>
              <a:rPr lang="en-US" sz="2000" dirty="0"/>
              <a:t> </a:t>
            </a:r>
            <a:r>
              <a:rPr lang="en-US" sz="2000" dirty="0" err="1"/>
              <a:t>của</a:t>
            </a:r>
            <a:r>
              <a:rPr lang="en-US" sz="2000" dirty="0"/>
              <a:t>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r>
              <a:rPr lang="en-US" sz="2000" dirty="0" err="1" smtClean="0"/>
              <a:t>Điều</a:t>
            </a:r>
            <a:r>
              <a:rPr lang="en-US" sz="2000" dirty="0" smtClean="0"/>
              <a:t> </a:t>
            </a:r>
            <a:r>
              <a:rPr lang="en-US" sz="2000" dirty="0"/>
              <a:t>5. </a:t>
            </a:r>
            <a:r>
              <a:rPr lang="en-US" sz="2000" dirty="0" err="1"/>
              <a:t>Quyền</a:t>
            </a:r>
            <a:r>
              <a:rPr lang="en-US" sz="2000" dirty="0"/>
              <a:t> </a:t>
            </a:r>
            <a:r>
              <a:rPr lang="en-US" sz="2000" dirty="0" err="1"/>
              <a:t>của</a:t>
            </a:r>
            <a:r>
              <a:rPr lang="en-US" sz="2000" dirty="0"/>
              <a:t>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smtClean="0"/>
              <a:t>sở</a:t>
            </a:r>
            <a:endParaRPr lang="en-US" sz="2000" dirty="0" smtClean="0"/>
          </a:p>
          <a:p>
            <a:r>
              <a:rPr lang="en-US" sz="2000" dirty="0" err="1"/>
              <a:t>Điều</a:t>
            </a:r>
            <a:r>
              <a:rPr lang="en-US" sz="2000" dirty="0"/>
              <a:t> 8. </a:t>
            </a:r>
            <a:r>
              <a:rPr lang="en-US" sz="2000" dirty="0" err="1"/>
              <a:t>Các</a:t>
            </a:r>
            <a:r>
              <a:rPr lang="en-US" sz="2000" dirty="0"/>
              <a:t> </a:t>
            </a:r>
            <a:r>
              <a:rPr lang="en-US" sz="2000" dirty="0" err="1"/>
              <a:t>hành</a:t>
            </a:r>
            <a:r>
              <a:rPr lang="en-US" sz="2000" dirty="0"/>
              <a:t> vi </a:t>
            </a:r>
            <a:r>
              <a:rPr lang="en-US" sz="2000" dirty="0" err="1"/>
              <a:t>nghiêm</a:t>
            </a:r>
            <a:r>
              <a:rPr lang="en-US" sz="2000" dirty="0"/>
              <a:t> </a:t>
            </a:r>
            <a:r>
              <a:rPr lang="en-US" sz="2000" dirty="0" err="1"/>
              <a:t>cấm</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endParaRPr lang="en-US" sz="2000" dirty="0"/>
          </a:p>
          <a:p>
            <a:r>
              <a:rPr lang="en-US" sz="2000" dirty="0" err="1"/>
              <a:t>Điều</a:t>
            </a:r>
            <a:r>
              <a:rPr lang="en-US" sz="2000" dirty="0"/>
              <a:t> 9. </a:t>
            </a:r>
            <a:r>
              <a:rPr lang="en-US" sz="2000" dirty="0" err="1"/>
              <a:t>Xử</a:t>
            </a:r>
            <a:r>
              <a:rPr lang="en-US" sz="2000" dirty="0"/>
              <a:t> </a:t>
            </a:r>
            <a:r>
              <a:rPr lang="en-US" sz="2000" dirty="0" err="1"/>
              <a:t>lý</a:t>
            </a:r>
            <a:r>
              <a:rPr lang="en-US" sz="2000" dirty="0"/>
              <a:t> vi </a:t>
            </a:r>
            <a:r>
              <a:rPr lang="en-US" sz="2000" dirty="0" err="1"/>
              <a:t>phạm</a:t>
            </a:r>
            <a:r>
              <a:rPr lang="en-US" sz="2000" dirty="0"/>
              <a:t> </a:t>
            </a:r>
            <a:r>
              <a:rPr lang="en-US" sz="2000" dirty="0" err="1"/>
              <a:t>pháp</a:t>
            </a:r>
            <a:r>
              <a:rPr lang="en-US" sz="2000" dirty="0"/>
              <a:t> </a:t>
            </a:r>
            <a:r>
              <a:rPr lang="en-US" sz="2000" dirty="0" err="1"/>
              <a:t>luật</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endParaRPr lang="en-US" sz="2000" dirty="0"/>
          </a:p>
          <a:p>
            <a:endParaRPr lang="en-US" sz="2000" dirty="0"/>
          </a:p>
          <a:p>
            <a:endParaRPr lang="en-US" sz="2000" dirty="0"/>
          </a:p>
        </p:txBody>
      </p:sp>
      <p:sp>
        <p:nvSpPr>
          <p:cNvPr id="5" name="Rounded Rectangle 4"/>
          <p:cNvSpPr/>
          <p:nvPr/>
        </p:nvSpPr>
        <p:spPr>
          <a:xfrm>
            <a:off x="-4856884" y="7703905"/>
            <a:ext cx="10066020" cy="342692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2: </a:t>
            </a:r>
            <a:r>
              <a:rPr lang="en-US" sz="2000" b="1" i="1" dirty="0" err="1"/>
              <a:t>Quy</a:t>
            </a:r>
            <a:r>
              <a:rPr lang="en-US" sz="2000" b="1" i="1" dirty="0"/>
              <a:t> </a:t>
            </a:r>
            <a:r>
              <a:rPr lang="en-US" sz="2000" b="1" i="1" dirty="0" err="1"/>
              <a:t>định</a:t>
            </a:r>
            <a:r>
              <a:rPr lang="en-US" sz="2000" b="1" i="1" dirty="0"/>
              <a:t> </a:t>
            </a:r>
            <a:r>
              <a:rPr lang="en-US" sz="2000" b="1" i="1" dirty="0" err="1"/>
              <a:t>việc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quan</a:t>
            </a:r>
            <a:r>
              <a:rPr lang="en-US" sz="2000" b="1" i="1" dirty="0"/>
              <a:t>, </a:t>
            </a:r>
            <a:r>
              <a:rPr lang="en-US" sz="2000" b="1" i="1" dirty="0" err="1"/>
              <a:t>đơn</a:t>
            </a:r>
            <a:r>
              <a:rPr lang="en-US" sz="2000" b="1" i="1" dirty="0"/>
              <a:t> </a:t>
            </a:r>
            <a:r>
              <a:rPr lang="en-US" sz="2000" b="1" i="1" dirty="0" err="1"/>
              <a:t>vị</a:t>
            </a:r>
            <a:r>
              <a:rPr lang="en-US" sz="2000" b="1" i="1" dirty="0"/>
              <a:t> </a:t>
            </a:r>
            <a:r>
              <a:rPr lang="en-US" sz="2000" b="1" i="1" dirty="0" err="1"/>
              <a:t>với</a:t>
            </a:r>
            <a:r>
              <a:rPr lang="en-US" sz="2000" b="1" i="1" dirty="0"/>
              <a:t> </a:t>
            </a:r>
            <a:r>
              <a:rPr lang="en-US" sz="2000" b="1" i="1" dirty="0" err="1"/>
              <a:t>các</a:t>
            </a:r>
            <a:r>
              <a:rPr lang="en-US" sz="2000" b="1" i="1" dirty="0"/>
              <a:t> </a:t>
            </a:r>
            <a:r>
              <a:rPr lang="en-US" sz="2000" b="1" i="1" dirty="0" err="1"/>
              <a:t>nội</a:t>
            </a:r>
            <a:r>
              <a:rPr lang="en-US" sz="2000" b="1" i="1" dirty="0"/>
              <a:t> dung </a:t>
            </a:r>
            <a:r>
              <a:rPr lang="en-US" sz="2000" b="1" i="1" dirty="0" err="1"/>
              <a:t>như</a:t>
            </a:r>
            <a:r>
              <a:rPr lang="en-US" sz="2000" b="1" i="1" dirty="0"/>
              <a:t>: </a:t>
            </a:r>
            <a:r>
              <a:rPr lang="en-US" sz="2000" b="1" i="1" dirty="0" err="1"/>
              <a:t>Công</a:t>
            </a:r>
            <a:r>
              <a:rPr lang="en-US" sz="2000" b="1" i="1" dirty="0"/>
              <a:t> </a:t>
            </a:r>
            <a:r>
              <a:rPr lang="en-US" sz="2000" b="1" i="1" dirty="0" err="1"/>
              <a:t>khai</a:t>
            </a:r>
            <a:r>
              <a:rPr lang="en-US" sz="2000" b="1" i="1" dirty="0"/>
              <a:t> </a:t>
            </a:r>
            <a:r>
              <a:rPr lang="en-US" sz="2000" b="1" i="1" dirty="0" err="1"/>
              <a:t>thông</a:t>
            </a:r>
            <a:r>
              <a:rPr lang="en-US" sz="2000" b="1" i="1" dirty="0"/>
              <a:t> tin; </a:t>
            </a:r>
            <a:r>
              <a:rPr lang="en-US" sz="2000" b="1" i="1" dirty="0" err="1"/>
              <a:t>trách</a:t>
            </a:r>
            <a:r>
              <a:rPr lang="en-US" sz="2000" b="1" i="1" dirty="0"/>
              <a:t> </a:t>
            </a:r>
            <a:r>
              <a:rPr lang="en-US" sz="2000" b="1" i="1" dirty="0" err="1"/>
              <a:t>nhiệm</a:t>
            </a:r>
            <a:r>
              <a:rPr lang="en-US" sz="2000" b="1" i="1" dirty="0"/>
              <a:t> </a:t>
            </a:r>
            <a:r>
              <a:rPr lang="en-US" sz="2000" b="1" i="1" dirty="0" err="1"/>
              <a:t>công</a:t>
            </a:r>
            <a:r>
              <a:rPr lang="en-US" sz="2000" b="1" i="1" dirty="0"/>
              <a:t> </a:t>
            </a:r>
            <a:r>
              <a:rPr lang="en-US" sz="2000" b="1" i="1" dirty="0" err="1"/>
              <a:t>khai</a:t>
            </a:r>
            <a:r>
              <a:rPr lang="en-US" sz="2000" b="1" i="1" dirty="0"/>
              <a:t> </a:t>
            </a:r>
            <a:r>
              <a:rPr lang="en-US" sz="2000" b="1" i="1" dirty="0" err="1"/>
              <a:t>thông</a:t>
            </a:r>
            <a:r>
              <a:rPr lang="en-US" sz="2000" b="1" i="1" dirty="0"/>
              <a:t> tin; </a:t>
            </a:r>
            <a:r>
              <a:rPr lang="en-US" sz="2000" b="1" i="1" dirty="0" err="1"/>
              <a:t>nội</a:t>
            </a:r>
            <a:r>
              <a:rPr lang="en-US" sz="2000" b="1" i="1" dirty="0"/>
              <a:t> dung, </a:t>
            </a:r>
            <a:r>
              <a:rPr lang="en-US" sz="2000" b="1" i="1" dirty="0" err="1"/>
              <a:t>hình</a:t>
            </a:r>
            <a:r>
              <a:rPr lang="en-US" sz="2000" b="1" i="1" dirty="0"/>
              <a:t> </a:t>
            </a:r>
            <a:r>
              <a:rPr lang="en-US" sz="2000" b="1" i="1" dirty="0" err="1"/>
              <a:t>thức</a:t>
            </a:r>
            <a:r>
              <a:rPr lang="en-US" sz="2000" b="1" i="1" dirty="0"/>
              <a:t> </a:t>
            </a:r>
            <a:r>
              <a:rPr lang="en-US" sz="2000" b="1" i="1" dirty="0" err="1"/>
              <a:t>quân</a:t>
            </a:r>
            <a:r>
              <a:rPr lang="en-US" sz="2000" b="1" i="1" dirty="0"/>
              <a:t> </a:t>
            </a:r>
            <a:r>
              <a:rPr lang="en-US" sz="2000" b="1" i="1" dirty="0" err="1"/>
              <a:t>nhân</a:t>
            </a:r>
            <a:r>
              <a:rPr lang="en-US" sz="2000" b="1" i="1" dirty="0"/>
              <a:t>, </a:t>
            </a:r>
            <a:r>
              <a:rPr lang="en-US" sz="2000" b="1" i="1" dirty="0" err="1"/>
              <a:t>công</a:t>
            </a:r>
            <a:r>
              <a:rPr lang="en-US" sz="2000" b="1" i="1" dirty="0"/>
              <a:t> </a:t>
            </a:r>
            <a:r>
              <a:rPr lang="en-US" sz="2000" b="1" i="1" dirty="0" err="1"/>
              <a:t>nhân</a:t>
            </a:r>
            <a:r>
              <a:rPr lang="en-US" sz="2000" b="1" i="1" dirty="0"/>
              <a:t>, </a:t>
            </a:r>
            <a:r>
              <a:rPr lang="en-US" sz="2000" b="1" i="1" dirty="0" err="1"/>
              <a:t>viên</a:t>
            </a:r>
            <a:r>
              <a:rPr lang="en-US" sz="2000" b="1" i="1" dirty="0"/>
              <a:t> </a:t>
            </a:r>
            <a:r>
              <a:rPr lang="en-US" sz="2000" b="1" i="1" dirty="0" err="1"/>
              <a:t>chức</a:t>
            </a:r>
            <a:r>
              <a:rPr lang="en-US" sz="2000" b="1" i="1" dirty="0"/>
              <a:t> </a:t>
            </a:r>
            <a:r>
              <a:rPr lang="en-US" sz="2000" b="1" i="1" dirty="0" err="1"/>
              <a:t>quốc</a:t>
            </a:r>
            <a:r>
              <a:rPr lang="en-US" sz="2000" b="1" i="1" dirty="0"/>
              <a:t> </a:t>
            </a:r>
            <a:r>
              <a:rPr lang="en-US" sz="2000" b="1" i="1" dirty="0" err="1"/>
              <a:t>phòng</a:t>
            </a:r>
            <a:r>
              <a:rPr lang="en-US" sz="2000" b="1" i="1" dirty="0"/>
              <a:t>, </a:t>
            </a:r>
            <a:r>
              <a:rPr lang="en-US" sz="2000" b="1" i="1" dirty="0" err="1"/>
              <a:t>người</a:t>
            </a:r>
            <a:r>
              <a:rPr lang="en-US" sz="2000" b="1" i="1" dirty="0"/>
              <a:t> </a:t>
            </a:r>
            <a:r>
              <a:rPr lang="en-US" sz="2000" b="1" i="1" dirty="0" err="1"/>
              <a:t>lao</a:t>
            </a:r>
            <a:r>
              <a:rPr lang="en-US" sz="2000" b="1" i="1" dirty="0"/>
              <a:t> </a:t>
            </a:r>
            <a:r>
              <a:rPr lang="en-US" sz="2000" b="1" i="1" dirty="0" err="1"/>
              <a:t>động</a:t>
            </a:r>
            <a:r>
              <a:rPr lang="en-US" sz="2000" b="1" i="1" dirty="0"/>
              <a:t> </a:t>
            </a:r>
            <a:r>
              <a:rPr lang="en-US" sz="2000" b="1" i="1" dirty="0" err="1"/>
              <a:t>được</a:t>
            </a:r>
            <a:r>
              <a:rPr lang="en-US" sz="2000" b="1" i="1" dirty="0"/>
              <a:t> </a:t>
            </a:r>
            <a:r>
              <a:rPr lang="en-US" sz="2000" b="1" i="1" dirty="0" err="1"/>
              <a:t>bàn</a:t>
            </a:r>
            <a:r>
              <a:rPr lang="en-US" sz="2000" b="1" i="1" dirty="0"/>
              <a:t> </a:t>
            </a:r>
            <a:r>
              <a:rPr lang="en-US" sz="2000" b="1" i="1" dirty="0" err="1"/>
              <a:t>và</a:t>
            </a:r>
            <a:r>
              <a:rPr lang="en-US" sz="2000" b="1" i="1" dirty="0"/>
              <a:t> </a:t>
            </a:r>
            <a:r>
              <a:rPr lang="en-US" sz="2000" b="1" i="1" dirty="0" err="1"/>
              <a:t>quyết</a:t>
            </a:r>
            <a:r>
              <a:rPr lang="en-US" sz="2000" b="1" i="1" dirty="0"/>
              <a:t> </a:t>
            </a:r>
            <a:r>
              <a:rPr lang="en-US" sz="2000" b="1" i="1" dirty="0" err="1"/>
              <a:t>định</a:t>
            </a:r>
            <a:r>
              <a:rPr lang="en-US" sz="2000" b="1" i="1" dirty="0"/>
              <a:t>, </a:t>
            </a:r>
            <a:r>
              <a:rPr lang="en-US" sz="2000" b="1" i="1" dirty="0" err="1"/>
              <a:t>tham</a:t>
            </a:r>
            <a:r>
              <a:rPr lang="en-US" sz="2000" b="1" i="1" dirty="0"/>
              <a:t> </a:t>
            </a:r>
            <a:r>
              <a:rPr lang="en-US" sz="2000" b="1" i="1" dirty="0" err="1"/>
              <a:t>gia</a:t>
            </a:r>
            <a:r>
              <a:rPr lang="en-US" sz="2000" b="1" i="1" dirty="0"/>
              <a:t> ý </a:t>
            </a:r>
            <a:r>
              <a:rPr lang="en-US" sz="2000" b="1" i="1" dirty="0" err="1"/>
              <a:t>kiến</a:t>
            </a:r>
            <a:r>
              <a:rPr lang="en-US" sz="2000" b="1" i="1" dirty="0"/>
              <a:t>; </a:t>
            </a:r>
            <a:r>
              <a:rPr lang="en-US" sz="2000" b="1" i="1" dirty="0" err="1"/>
              <a:t>việc</a:t>
            </a:r>
            <a:r>
              <a:rPr lang="en-US" sz="2000" b="1" i="1" dirty="0"/>
              <a:t> </a:t>
            </a:r>
            <a:r>
              <a:rPr lang="en-US" sz="2000" b="1" i="1" dirty="0" err="1"/>
              <a:t>kiểm</a:t>
            </a:r>
            <a:r>
              <a:rPr lang="en-US" sz="2000" b="1" i="1" dirty="0"/>
              <a:t> </a:t>
            </a:r>
            <a:r>
              <a:rPr lang="en-US" sz="2000" b="1" i="1" dirty="0" err="1"/>
              <a:t>tra</a:t>
            </a:r>
            <a:r>
              <a:rPr lang="en-US" sz="2000" b="1" i="1" dirty="0"/>
              <a:t>, </a:t>
            </a:r>
            <a:r>
              <a:rPr lang="en-US" sz="2000" b="1" i="1" dirty="0" err="1"/>
              <a:t>giám</a:t>
            </a:r>
            <a:r>
              <a:rPr lang="en-US" sz="2000" b="1" i="1" dirty="0"/>
              <a:t> </a:t>
            </a:r>
            <a:r>
              <a:rPr lang="en-US" sz="2000" b="1" i="1" dirty="0" err="1"/>
              <a:t>sát</a:t>
            </a:r>
            <a:r>
              <a:rPr lang="en-US" sz="2000" b="1" i="1" dirty="0"/>
              <a:t> </a:t>
            </a:r>
            <a:r>
              <a:rPr lang="en-US" sz="2000" b="1" i="1" dirty="0" err="1"/>
              <a:t>và</a:t>
            </a:r>
            <a:r>
              <a:rPr lang="en-US" sz="2000" b="1" i="1" dirty="0"/>
              <a:t> </a:t>
            </a:r>
            <a:r>
              <a:rPr lang="en-US" sz="2000" b="1" i="1" dirty="0" err="1"/>
              <a:t>tham</a:t>
            </a:r>
            <a:r>
              <a:rPr lang="en-US" sz="2000" b="1" i="1" dirty="0"/>
              <a:t> </a:t>
            </a:r>
            <a:r>
              <a:rPr lang="en-US" sz="2000" b="1" i="1" dirty="0" err="1"/>
              <a:t>gia</a:t>
            </a:r>
            <a:r>
              <a:rPr lang="en-US" sz="2000" b="1" i="1" dirty="0"/>
              <a:t> </a:t>
            </a:r>
            <a:r>
              <a:rPr lang="en-US" sz="2000" b="1" i="1" dirty="0" err="1"/>
              <a:t>đối</a:t>
            </a:r>
            <a:r>
              <a:rPr lang="en-US" sz="2000" b="1" i="1" dirty="0"/>
              <a:t> </a:t>
            </a:r>
            <a:r>
              <a:rPr lang="en-US" sz="2000" b="1" i="1" dirty="0" err="1"/>
              <a:t>thoại</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và</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a:t>
            </a:r>
            <a:r>
              <a:rPr lang="en-US" sz="2000" b="1" i="1" dirty="0" err="1"/>
              <a:t>Hội</a:t>
            </a:r>
            <a:r>
              <a:rPr lang="en-US" sz="2000" b="1" i="1" dirty="0"/>
              <a:t> </a:t>
            </a:r>
            <a:r>
              <a:rPr lang="en-US" sz="2000" b="1" i="1" dirty="0" err="1"/>
              <a:t>đồng</a:t>
            </a:r>
            <a:r>
              <a:rPr lang="en-US" sz="2000" b="1" i="1" dirty="0"/>
              <a:t> </a:t>
            </a:r>
            <a:r>
              <a:rPr lang="en-US" sz="2000" b="1" i="1" dirty="0" err="1"/>
              <a:t>quân</a:t>
            </a:r>
            <a:r>
              <a:rPr lang="en-US" sz="2000" b="1" i="1" dirty="0"/>
              <a:t> </a:t>
            </a:r>
            <a:r>
              <a:rPr lang="en-US" sz="2000" b="1" i="1" dirty="0" err="1"/>
              <a:t>nhân</a:t>
            </a:r>
            <a:r>
              <a:rPr lang="en-US" sz="2000" b="1" i="1" dirty="0" smtClean="0"/>
              <a:t>.</a:t>
            </a:r>
          </a:p>
          <a:p>
            <a:r>
              <a:rPr lang="en-US" sz="2000" dirty="0" err="1"/>
              <a:t>Điều</a:t>
            </a:r>
            <a:r>
              <a:rPr lang="en-US" sz="2000" dirty="0"/>
              <a:t> 10. </a:t>
            </a:r>
            <a:r>
              <a:rPr lang="en-US" sz="2000" dirty="0" err="1"/>
              <a:t>Những</a:t>
            </a:r>
            <a:r>
              <a:rPr lang="en-US" sz="2000" dirty="0"/>
              <a:t> </a:t>
            </a:r>
            <a:r>
              <a:rPr lang="en-US" sz="2000" dirty="0" err="1"/>
              <a:t>nội</a:t>
            </a:r>
            <a:r>
              <a:rPr lang="en-US" sz="2000" dirty="0"/>
              <a:t> dung </a:t>
            </a:r>
            <a:r>
              <a:rPr lang="en-US" sz="2000" dirty="0" err="1"/>
              <a:t>chỉ</a:t>
            </a:r>
            <a:r>
              <a:rPr lang="en-US" sz="2000" dirty="0"/>
              <a:t> </a:t>
            </a:r>
            <a:r>
              <a:rPr lang="en-US" sz="2000" dirty="0" err="1"/>
              <a:t>huy</a:t>
            </a:r>
            <a:r>
              <a:rPr lang="en-US" sz="2000" dirty="0"/>
              <a:t> </a:t>
            </a:r>
            <a:r>
              <a:rPr lang="en-US" sz="2000" dirty="0" err="1"/>
              <a:t>cơ</a:t>
            </a:r>
            <a:r>
              <a:rPr lang="en-US" sz="2000" dirty="0"/>
              <a:t> </a:t>
            </a:r>
            <a:r>
              <a:rPr lang="en-US" sz="2000" dirty="0" err="1"/>
              <a:t>quan</a:t>
            </a:r>
            <a:r>
              <a:rPr lang="en-US" sz="2000" dirty="0"/>
              <a:t>, </a:t>
            </a:r>
            <a:r>
              <a:rPr lang="en-US" sz="2000" dirty="0" err="1"/>
              <a:t>đơn</a:t>
            </a:r>
            <a:r>
              <a:rPr lang="en-US" sz="2000" dirty="0"/>
              <a:t> </a:t>
            </a:r>
            <a:r>
              <a:rPr lang="en-US" sz="2000" dirty="0" err="1"/>
              <a:t>vị</a:t>
            </a:r>
            <a:r>
              <a:rPr lang="en-US" sz="2000" dirty="0"/>
              <a:t> </a:t>
            </a:r>
            <a:r>
              <a:rPr lang="en-US" sz="2000" dirty="0" err="1"/>
              <a:t>phải</a:t>
            </a:r>
            <a:r>
              <a:rPr lang="en-US" sz="2000" dirty="0"/>
              <a:t> </a:t>
            </a:r>
            <a:r>
              <a:rPr lang="en-US" sz="2000" dirty="0" err="1"/>
              <a:t>công</a:t>
            </a:r>
            <a:r>
              <a:rPr lang="en-US" sz="2000" dirty="0"/>
              <a:t> </a:t>
            </a:r>
            <a:r>
              <a:rPr lang="en-US" sz="2000" dirty="0" err="1"/>
              <a:t>khai</a:t>
            </a:r>
            <a:endParaRPr lang="en-US" sz="2000" dirty="0"/>
          </a:p>
          <a:p>
            <a:r>
              <a:rPr lang="en-US" sz="2000" dirty="0" err="1"/>
              <a:t>Điều</a:t>
            </a:r>
            <a:r>
              <a:rPr lang="en-US" sz="2000" dirty="0"/>
              <a:t> 11. </a:t>
            </a:r>
            <a:r>
              <a:rPr lang="en-US" sz="2000" dirty="0" err="1"/>
              <a:t>Hình</a:t>
            </a:r>
            <a:r>
              <a:rPr lang="en-US" sz="2000" dirty="0"/>
              <a:t> </a:t>
            </a:r>
            <a:r>
              <a:rPr lang="en-US" sz="2000" dirty="0" err="1"/>
              <a:t>thức</a:t>
            </a:r>
            <a:r>
              <a:rPr lang="en-US" sz="2000" dirty="0"/>
              <a:t> </a:t>
            </a:r>
            <a:r>
              <a:rPr lang="en-US" sz="2000" dirty="0" err="1"/>
              <a:t>và</a:t>
            </a:r>
            <a:r>
              <a:rPr lang="en-US" sz="2000" dirty="0"/>
              <a:t> </a:t>
            </a:r>
            <a:r>
              <a:rPr lang="en-US" sz="2000" dirty="0" err="1"/>
              <a:t>thời</a:t>
            </a:r>
            <a:r>
              <a:rPr lang="en-US" sz="2000" dirty="0"/>
              <a:t> </a:t>
            </a:r>
            <a:r>
              <a:rPr lang="en-US" sz="2000" dirty="0" err="1"/>
              <a:t>điểm</a:t>
            </a:r>
            <a:r>
              <a:rPr lang="en-US" sz="2000" dirty="0"/>
              <a:t> </a:t>
            </a:r>
            <a:r>
              <a:rPr lang="en-US" sz="2000" dirty="0" err="1"/>
              <a:t>công</a:t>
            </a:r>
            <a:r>
              <a:rPr lang="en-US" sz="2000" dirty="0"/>
              <a:t> </a:t>
            </a:r>
            <a:r>
              <a:rPr lang="en-US" sz="2000" dirty="0" err="1"/>
              <a:t>khai</a:t>
            </a:r>
            <a:r>
              <a:rPr lang="en-US" sz="2000" dirty="0"/>
              <a:t> </a:t>
            </a:r>
            <a:r>
              <a:rPr lang="en-US" sz="2000" dirty="0" err="1"/>
              <a:t>thông</a:t>
            </a:r>
            <a:r>
              <a:rPr lang="en-US" sz="2000" dirty="0"/>
              <a:t> </a:t>
            </a:r>
            <a:r>
              <a:rPr lang="en-US" sz="2000" dirty="0" smtClean="0"/>
              <a:t>tin</a:t>
            </a:r>
          </a:p>
          <a:p>
            <a:r>
              <a:rPr lang="en-US" sz="2000" dirty="0" err="1"/>
              <a:t>Điều</a:t>
            </a:r>
            <a:r>
              <a:rPr lang="en-US" sz="2000" dirty="0"/>
              <a:t> 13. </a:t>
            </a:r>
            <a:r>
              <a:rPr lang="en-US" sz="2000" dirty="0" err="1"/>
              <a:t>Những</a:t>
            </a:r>
            <a:r>
              <a:rPr lang="en-US" sz="2000" dirty="0"/>
              <a:t> </a:t>
            </a:r>
            <a:r>
              <a:rPr lang="en-US" sz="2000" dirty="0" err="1"/>
              <a:t>nội</a:t>
            </a:r>
            <a:r>
              <a:rPr lang="en-US" sz="2000" dirty="0"/>
              <a:t> dung </a:t>
            </a:r>
            <a:r>
              <a:rPr lang="en-US" sz="2000" dirty="0" err="1"/>
              <a:t>được</a:t>
            </a:r>
            <a:r>
              <a:rPr lang="en-US" sz="2000" dirty="0"/>
              <a:t> </a:t>
            </a:r>
            <a:r>
              <a:rPr lang="en-US" sz="2000" dirty="0" err="1"/>
              <a:t>bàn</a:t>
            </a:r>
            <a:r>
              <a:rPr lang="en-US" sz="2000" dirty="0"/>
              <a:t> </a:t>
            </a:r>
            <a:r>
              <a:rPr lang="en-US" sz="2000" dirty="0" err="1"/>
              <a:t>và</a:t>
            </a:r>
            <a:r>
              <a:rPr lang="en-US" sz="2000" dirty="0"/>
              <a:t> </a:t>
            </a:r>
            <a:r>
              <a:rPr lang="en-US" sz="2000" dirty="0" err="1"/>
              <a:t>quyết</a:t>
            </a:r>
            <a:r>
              <a:rPr lang="en-US" sz="2000" dirty="0"/>
              <a:t> </a:t>
            </a:r>
            <a:r>
              <a:rPr lang="en-US" sz="2000" dirty="0" err="1"/>
              <a:t>định</a:t>
            </a:r>
            <a:endParaRPr lang="en-US" sz="2000" dirty="0"/>
          </a:p>
          <a:p>
            <a:r>
              <a:rPr lang="en-US" sz="2000" dirty="0" err="1"/>
              <a:t>Điều</a:t>
            </a:r>
            <a:r>
              <a:rPr lang="en-US" sz="2000" dirty="0"/>
              <a:t> 17. </a:t>
            </a:r>
            <a:r>
              <a:rPr lang="en-US" sz="2000" dirty="0" err="1"/>
              <a:t>Những</a:t>
            </a:r>
            <a:r>
              <a:rPr lang="en-US" sz="2000" dirty="0"/>
              <a:t> </a:t>
            </a:r>
            <a:r>
              <a:rPr lang="en-US" sz="2000" dirty="0" err="1"/>
              <a:t>nội</a:t>
            </a:r>
            <a:r>
              <a:rPr lang="en-US" sz="2000" dirty="0"/>
              <a:t> dung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tham</a:t>
            </a:r>
            <a:r>
              <a:rPr lang="en-US" sz="2000" dirty="0"/>
              <a:t> </a:t>
            </a:r>
            <a:r>
              <a:rPr lang="en-US" sz="2000" dirty="0" err="1"/>
              <a:t>gia</a:t>
            </a:r>
            <a:r>
              <a:rPr lang="en-US" sz="2000" dirty="0"/>
              <a:t> ý </a:t>
            </a:r>
            <a:r>
              <a:rPr lang="en-US" sz="2000" dirty="0" err="1"/>
              <a:t>kiến</a:t>
            </a:r>
            <a:r>
              <a:rPr lang="en-US" sz="2000" dirty="0"/>
              <a:t> </a:t>
            </a:r>
            <a:r>
              <a:rPr lang="en-US" sz="2000" dirty="0" err="1"/>
              <a:t>trước</a:t>
            </a:r>
            <a:r>
              <a:rPr lang="en-US" sz="2000" dirty="0"/>
              <a:t> </a:t>
            </a:r>
            <a:r>
              <a:rPr lang="en-US" sz="2000" dirty="0" err="1"/>
              <a:t>khi</a:t>
            </a:r>
            <a:r>
              <a:rPr lang="en-US" sz="2000" dirty="0"/>
              <a:t> </a:t>
            </a:r>
            <a:r>
              <a:rPr lang="en-US" sz="2000" dirty="0" err="1"/>
              <a:t>chỉ</a:t>
            </a:r>
            <a:r>
              <a:rPr lang="en-US" sz="2000" dirty="0"/>
              <a:t> </a:t>
            </a:r>
            <a:r>
              <a:rPr lang="en-US" sz="2000" dirty="0" err="1"/>
              <a:t>huy</a:t>
            </a:r>
            <a:r>
              <a:rPr lang="en-US" sz="2000" dirty="0"/>
              <a:t> </a:t>
            </a:r>
            <a:r>
              <a:rPr lang="en-US" sz="2000" dirty="0" err="1"/>
              <a:t>cơ</a:t>
            </a:r>
            <a:r>
              <a:rPr lang="en-US" sz="2000" dirty="0"/>
              <a:t> </a:t>
            </a:r>
            <a:r>
              <a:rPr lang="en-US" sz="2000" dirty="0" err="1"/>
              <a:t>quan</a:t>
            </a:r>
            <a:r>
              <a:rPr lang="en-US" sz="2000" dirty="0"/>
              <a:t>, </a:t>
            </a:r>
            <a:r>
              <a:rPr lang="en-US" sz="2000" dirty="0" err="1"/>
              <a:t>đơn</a:t>
            </a:r>
            <a:r>
              <a:rPr lang="en-US" sz="2000" dirty="0"/>
              <a:t> </a:t>
            </a:r>
            <a:r>
              <a:rPr lang="en-US" sz="2000" dirty="0" err="1"/>
              <a:t>vị</a:t>
            </a:r>
            <a:r>
              <a:rPr lang="en-US" sz="2000" dirty="0"/>
              <a:t> </a:t>
            </a:r>
            <a:r>
              <a:rPr lang="en-US" sz="2000" dirty="0" err="1"/>
              <a:t>quyết</a:t>
            </a:r>
            <a:r>
              <a:rPr lang="en-US" sz="2000" dirty="0"/>
              <a:t> </a:t>
            </a:r>
            <a:r>
              <a:rPr lang="en-US" sz="2000" dirty="0" err="1" smtClean="0"/>
              <a:t>định</a:t>
            </a:r>
            <a:endParaRPr lang="en-US" sz="2000" dirty="0"/>
          </a:p>
        </p:txBody>
      </p:sp>
      <p:sp>
        <p:nvSpPr>
          <p:cNvPr id="8" name="Rounded Rectangle 7"/>
          <p:cNvSpPr/>
          <p:nvPr/>
        </p:nvSpPr>
        <p:spPr>
          <a:xfrm>
            <a:off x="-2810394" y="8292204"/>
            <a:ext cx="8923020" cy="176957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3: </a:t>
            </a:r>
            <a:r>
              <a:rPr lang="en-US" sz="2000" b="1" i="1" dirty="0" err="1"/>
              <a:t>Quy</a:t>
            </a:r>
            <a:r>
              <a:rPr lang="en-US" sz="2000" b="1" i="1" dirty="0"/>
              <a:t> </a:t>
            </a:r>
            <a:r>
              <a:rPr lang="en-US" sz="2000" b="1" i="1" dirty="0" err="1"/>
              <a:t>định</a:t>
            </a:r>
            <a:r>
              <a:rPr lang="en-US" sz="2000" b="1" i="1" dirty="0"/>
              <a:t> </a:t>
            </a:r>
            <a:r>
              <a:rPr lang="en-US" sz="2000" b="1" i="1" dirty="0" err="1"/>
              <a:t>việc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sở</a:t>
            </a:r>
            <a:r>
              <a:rPr lang="en-US" sz="2000" b="1" i="1" dirty="0"/>
              <a:t> </a:t>
            </a:r>
            <a:r>
              <a:rPr lang="en-US" sz="2000" b="1" i="1" dirty="0" err="1"/>
              <a:t>trong</a:t>
            </a:r>
            <a:r>
              <a:rPr lang="en-US" sz="2000" b="1" i="1" dirty="0"/>
              <a:t> </a:t>
            </a:r>
            <a:r>
              <a:rPr lang="en-US" sz="2000" b="1" i="1" dirty="0" err="1"/>
              <a:t>doanh</a:t>
            </a:r>
            <a:r>
              <a:rPr lang="en-US" sz="2000" b="1" i="1" dirty="0"/>
              <a:t> </a:t>
            </a:r>
            <a:r>
              <a:rPr lang="en-US" sz="2000" b="1" i="1" dirty="0" err="1"/>
              <a:t>nghiệp</a:t>
            </a:r>
            <a:r>
              <a:rPr lang="en-US" sz="2000" b="1" i="1" dirty="0"/>
              <a:t>, </a:t>
            </a:r>
            <a:r>
              <a:rPr lang="en-US" sz="2000" b="1" i="1" dirty="0" err="1"/>
              <a:t>trong</a:t>
            </a:r>
            <a:r>
              <a:rPr lang="en-US" sz="2000" b="1" i="1" dirty="0"/>
              <a:t> </a:t>
            </a:r>
            <a:r>
              <a:rPr lang="en-US" sz="2000" b="1" i="1" dirty="0" err="1"/>
              <a:t>đó</a:t>
            </a:r>
            <a:r>
              <a:rPr lang="en-US" sz="2000" b="1" i="1" dirty="0"/>
              <a:t>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xây</a:t>
            </a:r>
            <a:r>
              <a:rPr lang="en-US" sz="2000" b="1" i="1" dirty="0"/>
              <a:t> </a:t>
            </a:r>
            <a:r>
              <a:rPr lang="en-US" sz="2000" b="1" i="1" dirty="0" err="1"/>
              <a:t>dựng</a:t>
            </a:r>
            <a:r>
              <a:rPr lang="en-US" sz="2000" b="1" i="1" dirty="0"/>
              <a:t> </a:t>
            </a:r>
            <a:r>
              <a:rPr lang="en-US" sz="2000" b="1" i="1" dirty="0" err="1"/>
              <a:t>quy</a:t>
            </a:r>
            <a:r>
              <a:rPr lang="en-US" sz="2000" b="1" i="1" dirty="0"/>
              <a:t> </a:t>
            </a:r>
            <a:r>
              <a:rPr lang="en-US" sz="2000" b="1" i="1" dirty="0" err="1"/>
              <a:t>chế</a:t>
            </a:r>
            <a:r>
              <a:rPr lang="en-US" sz="2000" b="1" i="1" dirty="0"/>
              <a:t>, </a:t>
            </a:r>
            <a:r>
              <a:rPr lang="en-US" sz="2000" b="1" i="1" dirty="0" err="1"/>
              <a:t>nội</a:t>
            </a:r>
            <a:r>
              <a:rPr lang="en-US" sz="2000" b="1" i="1" dirty="0"/>
              <a:t> dung </a:t>
            </a:r>
            <a:r>
              <a:rPr lang="en-US" sz="2000" b="1" i="1" dirty="0" err="1"/>
              <a:t>quy</a:t>
            </a:r>
            <a:r>
              <a:rPr lang="en-US" sz="2000" b="1" i="1" dirty="0"/>
              <a:t> </a:t>
            </a:r>
            <a:r>
              <a:rPr lang="en-US" sz="2000" b="1" i="1" dirty="0" err="1"/>
              <a:t>chế</a:t>
            </a:r>
            <a:r>
              <a:rPr lang="en-US" sz="2000" b="1" i="1" dirty="0"/>
              <a:t>; </a:t>
            </a:r>
            <a:r>
              <a:rPr lang="en-US" sz="2000" b="1" i="1" dirty="0" err="1"/>
              <a:t>hình</a:t>
            </a:r>
            <a:r>
              <a:rPr lang="en-US" sz="2000" b="1" i="1" dirty="0"/>
              <a:t> </a:t>
            </a:r>
            <a:r>
              <a:rPr lang="en-US" sz="2000" b="1" i="1" dirty="0" err="1"/>
              <a:t>thức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sở</a:t>
            </a:r>
            <a:r>
              <a:rPr lang="en-US" sz="2000" b="1" i="1" dirty="0"/>
              <a:t> </a:t>
            </a:r>
            <a:r>
              <a:rPr lang="en-US" sz="2000" b="1" i="1" dirty="0" err="1"/>
              <a:t>tại</a:t>
            </a:r>
            <a:r>
              <a:rPr lang="en-US" sz="2000" b="1" i="1" dirty="0"/>
              <a:t> </a:t>
            </a:r>
            <a:r>
              <a:rPr lang="en-US" sz="2000" b="1" i="1" dirty="0" err="1"/>
              <a:t>các</a:t>
            </a:r>
            <a:r>
              <a:rPr lang="en-US" sz="2000" b="1" i="1" dirty="0"/>
              <a:t> </a:t>
            </a:r>
            <a:r>
              <a:rPr lang="en-US" sz="2000" b="1" i="1" dirty="0" err="1"/>
              <a:t>doanh</a:t>
            </a:r>
            <a:r>
              <a:rPr lang="en-US" sz="2000" b="1" i="1" dirty="0"/>
              <a:t> </a:t>
            </a:r>
            <a:r>
              <a:rPr lang="en-US" sz="2000" b="1" i="1" dirty="0" err="1"/>
              <a:t>nghiệp</a:t>
            </a:r>
            <a:r>
              <a:rPr lang="en-US" sz="2000" b="1" i="1" dirty="0"/>
              <a:t>.</a:t>
            </a:r>
          </a:p>
        </p:txBody>
      </p:sp>
      <p:sp>
        <p:nvSpPr>
          <p:cNvPr id="9" name="Rounded Rectangle 8"/>
          <p:cNvSpPr/>
          <p:nvPr/>
        </p:nvSpPr>
        <p:spPr>
          <a:xfrm>
            <a:off x="1317988" y="3013622"/>
            <a:ext cx="5448572" cy="3344353"/>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err="1"/>
              <a:t>Chương</a:t>
            </a:r>
            <a:r>
              <a:rPr lang="en-US" sz="2400" b="1" i="1" dirty="0"/>
              <a:t> 4: </a:t>
            </a:r>
            <a:r>
              <a:rPr lang="en-US" sz="2400" b="1" i="1" dirty="0" err="1"/>
              <a:t>Quy</a:t>
            </a:r>
            <a:r>
              <a:rPr lang="en-US" sz="2400" b="1" i="1" dirty="0"/>
              <a:t> </a:t>
            </a:r>
            <a:r>
              <a:rPr lang="en-US" sz="2400" b="1" i="1" dirty="0" err="1"/>
              <a:t>định</a:t>
            </a:r>
            <a:r>
              <a:rPr lang="en-US" sz="2400" b="1" i="1" dirty="0"/>
              <a:t> </a:t>
            </a:r>
            <a:r>
              <a:rPr lang="en-US" sz="2400" b="1" i="1" dirty="0" err="1"/>
              <a:t>về</a:t>
            </a:r>
            <a:r>
              <a:rPr lang="en-US" sz="2400" b="1" i="1" dirty="0"/>
              <a:t> </a:t>
            </a:r>
            <a:r>
              <a:rPr lang="en-US" sz="2400" b="1" i="1" dirty="0" err="1"/>
              <a:t>tổ</a:t>
            </a:r>
            <a:r>
              <a:rPr lang="en-US" sz="2400" b="1" i="1" dirty="0"/>
              <a:t> </a:t>
            </a:r>
            <a:r>
              <a:rPr lang="en-US" sz="2400" b="1" i="1" dirty="0" err="1"/>
              <a:t>chức</a:t>
            </a:r>
            <a:r>
              <a:rPr lang="en-US" sz="2400" b="1" i="1" dirty="0"/>
              <a:t>, </a:t>
            </a:r>
            <a:r>
              <a:rPr lang="en-US" sz="2400" b="1" i="1" dirty="0" err="1"/>
              <a:t>hoạt</a:t>
            </a:r>
            <a:r>
              <a:rPr lang="en-US" sz="2400" b="1" i="1" dirty="0"/>
              <a:t> </a:t>
            </a:r>
            <a:r>
              <a:rPr lang="en-US" sz="2400" b="1" i="1" dirty="0" err="1"/>
              <a:t>động</a:t>
            </a:r>
            <a:r>
              <a:rPr lang="en-US" sz="2400" b="1" i="1" dirty="0"/>
              <a:t> </a:t>
            </a:r>
            <a:r>
              <a:rPr lang="en-US" sz="2400" b="1" i="1" dirty="0" err="1"/>
              <a:t>của</a:t>
            </a:r>
            <a:r>
              <a:rPr lang="en-US" sz="2400" b="1" i="1" dirty="0"/>
              <a:t> Ban </a:t>
            </a:r>
            <a:r>
              <a:rPr lang="en-US" sz="2400" b="1" i="1" dirty="0" err="1"/>
              <a:t>Thanh</a:t>
            </a:r>
            <a:r>
              <a:rPr lang="en-US" sz="2400" b="1" i="1" dirty="0"/>
              <a:t> </a:t>
            </a:r>
            <a:r>
              <a:rPr lang="en-US" sz="2400" b="1" i="1" dirty="0" err="1"/>
              <a:t>tra</a:t>
            </a:r>
            <a:r>
              <a:rPr lang="en-US" sz="2400" b="1" i="1" dirty="0"/>
              <a:t> </a:t>
            </a:r>
            <a:r>
              <a:rPr lang="en-US" sz="2400" b="1" i="1" dirty="0" err="1"/>
              <a:t>nhân</a:t>
            </a:r>
            <a:r>
              <a:rPr lang="en-US" sz="2400" b="1" i="1" dirty="0"/>
              <a:t> </a:t>
            </a:r>
            <a:r>
              <a:rPr lang="en-US" sz="2400" b="1" i="1" dirty="0" err="1"/>
              <a:t>dân</a:t>
            </a:r>
            <a:r>
              <a:rPr lang="en-US" sz="2400" b="1" i="1" dirty="0"/>
              <a:t>, </a:t>
            </a:r>
            <a:r>
              <a:rPr lang="en-US" sz="2400" b="1" i="1" dirty="0" err="1"/>
              <a:t>trong</a:t>
            </a:r>
            <a:r>
              <a:rPr lang="en-US" sz="2400" b="1" i="1" dirty="0"/>
              <a:t> </a:t>
            </a:r>
            <a:r>
              <a:rPr lang="en-US" sz="2400" b="1" i="1" dirty="0" err="1"/>
              <a:t>đó</a:t>
            </a:r>
            <a:r>
              <a:rPr lang="en-US" sz="2400" b="1" i="1" dirty="0"/>
              <a:t> </a:t>
            </a:r>
            <a:r>
              <a:rPr lang="en-US" sz="2400" b="1" i="1" dirty="0" err="1"/>
              <a:t>quy</a:t>
            </a:r>
            <a:r>
              <a:rPr lang="en-US" sz="2400" b="1" i="1" dirty="0"/>
              <a:t> </a:t>
            </a:r>
            <a:r>
              <a:rPr lang="en-US" sz="2400" b="1" i="1" dirty="0" err="1"/>
              <a:t>định</a:t>
            </a:r>
            <a:r>
              <a:rPr lang="en-US" sz="2400" b="1" i="1" dirty="0"/>
              <a:t> </a:t>
            </a:r>
            <a:r>
              <a:rPr lang="en-US" sz="2400" b="1" i="1" dirty="0" err="1"/>
              <a:t>cụ</a:t>
            </a:r>
            <a:r>
              <a:rPr lang="en-US" sz="2400" b="1" i="1" dirty="0"/>
              <a:t> </a:t>
            </a:r>
            <a:r>
              <a:rPr lang="en-US" sz="2400" b="1" i="1" dirty="0" err="1"/>
              <a:t>thể</a:t>
            </a:r>
            <a:r>
              <a:rPr lang="en-US" sz="2400" b="1" i="1" dirty="0"/>
              <a:t> </a:t>
            </a:r>
            <a:r>
              <a:rPr lang="en-US" sz="2400" b="1" i="1" dirty="0" err="1"/>
              <a:t>tổ</a:t>
            </a:r>
            <a:r>
              <a:rPr lang="en-US" sz="2400" b="1" i="1" dirty="0"/>
              <a:t> </a:t>
            </a:r>
            <a:r>
              <a:rPr lang="en-US" sz="2400" b="1" i="1" dirty="0" err="1"/>
              <a:t>chức</a:t>
            </a:r>
            <a:r>
              <a:rPr lang="en-US" sz="2400" b="1" i="1" dirty="0"/>
              <a:t>, </a:t>
            </a:r>
            <a:r>
              <a:rPr lang="en-US" sz="2400" b="1" i="1" dirty="0" err="1"/>
              <a:t>nhiệm</a:t>
            </a:r>
            <a:r>
              <a:rPr lang="en-US" sz="2400" b="1" i="1" dirty="0"/>
              <a:t> </a:t>
            </a:r>
            <a:r>
              <a:rPr lang="en-US" sz="2400" b="1" i="1" dirty="0" err="1"/>
              <a:t>vụ</a:t>
            </a:r>
            <a:r>
              <a:rPr lang="en-US" sz="2400" b="1" i="1" dirty="0"/>
              <a:t>, </a:t>
            </a:r>
            <a:r>
              <a:rPr lang="en-US" sz="2400" b="1" i="1" dirty="0" err="1"/>
              <a:t>quyền</a:t>
            </a:r>
            <a:r>
              <a:rPr lang="en-US" sz="2400" b="1" i="1" dirty="0"/>
              <a:t> </a:t>
            </a:r>
            <a:r>
              <a:rPr lang="en-US" sz="2400" b="1" i="1" dirty="0" err="1"/>
              <a:t>hạn</a:t>
            </a:r>
            <a:r>
              <a:rPr lang="en-US" sz="2400" b="1" i="1" dirty="0"/>
              <a:t>, </a:t>
            </a:r>
            <a:r>
              <a:rPr lang="en-US" sz="2400" b="1" i="1" dirty="0" err="1"/>
              <a:t>nguyên</a:t>
            </a:r>
            <a:r>
              <a:rPr lang="en-US" sz="2400" b="1" i="1" dirty="0"/>
              <a:t> </a:t>
            </a:r>
            <a:r>
              <a:rPr lang="en-US" sz="2400" b="1" i="1" dirty="0" err="1"/>
              <a:t>tắc</a:t>
            </a:r>
            <a:r>
              <a:rPr lang="en-US" sz="2400" b="1" i="1" dirty="0"/>
              <a:t> </a:t>
            </a:r>
            <a:r>
              <a:rPr lang="en-US" sz="2400" b="1" i="1" dirty="0" err="1"/>
              <a:t>tổ</a:t>
            </a:r>
            <a:r>
              <a:rPr lang="en-US" sz="2400" b="1" i="1" dirty="0"/>
              <a:t> </a:t>
            </a:r>
            <a:r>
              <a:rPr lang="en-US" sz="2400" b="1" i="1" dirty="0" err="1"/>
              <a:t>chức</a:t>
            </a:r>
            <a:r>
              <a:rPr lang="en-US" sz="2400" b="1" i="1" dirty="0"/>
              <a:t> </a:t>
            </a:r>
            <a:r>
              <a:rPr lang="en-US" sz="2400" b="1" i="1" dirty="0" err="1"/>
              <a:t>hoạt</a:t>
            </a:r>
            <a:r>
              <a:rPr lang="en-US" sz="2400" b="1" i="1" dirty="0"/>
              <a:t> </a:t>
            </a:r>
            <a:r>
              <a:rPr lang="en-US" sz="2400" b="1" i="1" dirty="0" err="1"/>
              <a:t>động</a:t>
            </a:r>
            <a:r>
              <a:rPr lang="en-US" sz="2400" b="1" i="1" dirty="0"/>
              <a:t>, </a:t>
            </a:r>
            <a:r>
              <a:rPr lang="en-US" sz="2400" b="1" i="1" dirty="0" err="1"/>
              <a:t>trách</a:t>
            </a:r>
            <a:r>
              <a:rPr lang="en-US" sz="2400" b="1" i="1" dirty="0"/>
              <a:t> </a:t>
            </a:r>
            <a:r>
              <a:rPr lang="en-US" sz="2400" b="1" i="1" dirty="0" err="1"/>
              <a:t>nhiệm</a:t>
            </a:r>
            <a:r>
              <a:rPr lang="en-US" sz="2400" b="1" i="1" dirty="0"/>
              <a:t> </a:t>
            </a:r>
            <a:r>
              <a:rPr lang="en-US" sz="2400" b="1" i="1" dirty="0" err="1"/>
              <a:t>trong</a:t>
            </a:r>
            <a:r>
              <a:rPr lang="en-US" sz="2400" b="1" i="1" dirty="0"/>
              <a:t> </a:t>
            </a:r>
            <a:r>
              <a:rPr lang="en-US" sz="2400" b="1" i="1" dirty="0" err="1"/>
              <a:t>bảo</a:t>
            </a:r>
            <a:r>
              <a:rPr lang="en-US" sz="2400" b="1" i="1" dirty="0"/>
              <a:t> </a:t>
            </a:r>
            <a:r>
              <a:rPr lang="en-US" sz="2400" b="1" i="1" dirty="0" err="1"/>
              <a:t>đảm</a:t>
            </a:r>
            <a:r>
              <a:rPr lang="en-US" sz="2400" b="1" i="1" dirty="0"/>
              <a:t> </a:t>
            </a:r>
            <a:r>
              <a:rPr lang="en-US" sz="2400" b="1" i="1" dirty="0" err="1"/>
              <a:t>hoạt</a:t>
            </a:r>
            <a:r>
              <a:rPr lang="en-US" sz="2400" b="1" i="1" dirty="0"/>
              <a:t> </a:t>
            </a:r>
            <a:r>
              <a:rPr lang="en-US" sz="2400" b="1" i="1" dirty="0" err="1"/>
              <a:t>động</a:t>
            </a:r>
            <a:r>
              <a:rPr lang="en-US" sz="2400" b="1" i="1" dirty="0"/>
              <a:t> </a:t>
            </a:r>
            <a:r>
              <a:rPr lang="en-US" sz="2400" b="1" i="1" dirty="0" err="1"/>
              <a:t>của</a:t>
            </a:r>
            <a:r>
              <a:rPr lang="en-US" sz="2400" b="1" i="1" dirty="0"/>
              <a:t> Ban </a:t>
            </a:r>
            <a:r>
              <a:rPr lang="en-US" sz="2400" b="1" i="1" dirty="0" err="1"/>
              <a:t>Thanh</a:t>
            </a:r>
            <a:r>
              <a:rPr lang="en-US" sz="2400" b="1" i="1" dirty="0"/>
              <a:t> </a:t>
            </a:r>
            <a:r>
              <a:rPr lang="en-US" sz="2400" b="1" i="1" dirty="0" err="1"/>
              <a:t>tra</a:t>
            </a:r>
            <a:r>
              <a:rPr lang="en-US" sz="2400" b="1" i="1" dirty="0"/>
              <a:t> </a:t>
            </a:r>
            <a:r>
              <a:rPr lang="en-US" sz="2400" b="1" i="1" dirty="0" err="1"/>
              <a:t>nhân</a:t>
            </a:r>
            <a:r>
              <a:rPr lang="en-US" sz="2400" b="1" i="1" dirty="0"/>
              <a:t> </a:t>
            </a:r>
            <a:r>
              <a:rPr lang="en-US" sz="2400" b="1" i="1" dirty="0" err="1"/>
              <a:t>dân</a:t>
            </a:r>
            <a:r>
              <a:rPr lang="en-US" sz="2000" b="1" i="1" dirty="0"/>
              <a:t>.</a:t>
            </a:r>
            <a:endParaRPr lang="en-US" sz="2400" b="1" i="1" dirty="0"/>
          </a:p>
        </p:txBody>
      </p:sp>
      <p:sp>
        <p:nvSpPr>
          <p:cNvPr id="10" name="Rounded Rectangle 9"/>
          <p:cNvSpPr/>
          <p:nvPr/>
        </p:nvSpPr>
        <p:spPr>
          <a:xfrm>
            <a:off x="-10781261" y="3703405"/>
            <a:ext cx="10066020" cy="3461473"/>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5: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hiệu</a:t>
            </a:r>
            <a:r>
              <a:rPr lang="en-US" sz="2000" b="1" i="1" dirty="0"/>
              <a:t> </a:t>
            </a:r>
            <a:r>
              <a:rPr lang="en-US" sz="2000" b="1" i="1" dirty="0" err="1"/>
              <a:t>lực</a:t>
            </a:r>
            <a:r>
              <a:rPr lang="en-US" sz="2000" b="1" i="1" dirty="0"/>
              <a:t> </a:t>
            </a:r>
            <a:r>
              <a:rPr lang="en-US" sz="2000" b="1" i="1" dirty="0" err="1"/>
              <a:t>thi</a:t>
            </a:r>
            <a:r>
              <a:rPr lang="en-US" sz="2000" b="1" i="1" dirty="0"/>
              <a:t> </a:t>
            </a:r>
            <a:r>
              <a:rPr lang="en-US" sz="2000" b="1" i="1" dirty="0" err="1"/>
              <a:t>hành</a:t>
            </a:r>
            <a:r>
              <a:rPr lang="en-US" sz="2000" b="1" i="1" dirty="0"/>
              <a:t> </a:t>
            </a:r>
            <a:r>
              <a:rPr lang="en-US" sz="2000" b="1" i="1" dirty="0" err="1"/>
              <a:t>và</a:t>
            </a:r>
            <a:r>
              <a:rPr lang="en-US" sz="2000" b="1" i="1" dirty="0"/>
              <a:t> </a:t>
            </a:r>
            <a:r>
              <a:rPr lang="en-US" sz="2000" b="1" i="1" dirty="0" err="1"/>
              <a:t>trách</a:t>
            </a:r>
            <a:r>
              <a:rPr lang="en-US" sz="2000" b="1" i="1" dirty="0"/>
              <a:t> </a:t>
            </a:r>
            <a:r>
              <a:rPr lang="en-US" sz="2000" b="1" i="1" dirty="0" err="1"/>
              <a:t>nhiệm</a:t>
            </a:r>
            <a:r>
              <a:rPr lang="en-US" sz="2000" b="1" i="1" dirty="0"/>
              <a:t> </a:t>
            </a:r>
            <a:r>
              <a:rPr lang="en-US" sz="2000" b="1" i="1" dirty="0" err="1"/>
              <a:t>thi</a:t>
            </a:r>
            <a:r>
              <a:rPr lang="en-US" sz="2000" b="1" i="1" dirty="0"/>
              <a:t> </a:t>
            </a:r>
            <a:r>
              <a:rPr lang="en-US" sz="2000" b="1" i="1" dirty="0" err="1"/>
              <a:t>hành</a:t>
            </a:r>
            <a:r>
              <a:rPr lang="en-US" sz="2000" b="1" i="1" dirty="0"/>
              <a:t>.</a:t>
            </a:r>
          </a:p>
          <a:p>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có</a:t>
            </a:r>
            <a:r>
              <a:rPr lang="en-US" sz="2000" dirty="0"/>
              <a:t> </a:t>
            </a:r>
            <a:r>
              <a:rPr lang="en-US" sz="2000" dirty="0" err="1"/>
              <a:t>hiệu</a:t>
            </a:r>
            <a:r>
              <a:rPr lang="en-US" sz="2000" dirty="0"/>
              <a:t> </a:t>
            </a:r>
            <a:r>
              <a:rPr lang="en-US" sz="2000" dirty="0" err="1"/>
              <a:t>lực</a:t>
            </a:r>
            <a:r>
              <a:rPr lang="en-US" sz="2000" dirty="0"/>
              <a:t> </a:t>
            </a:r>
            <a:r>
              <a:rPr lang="en-US" sz="2000" dirty="0" err="1"/>
              <a:t>thi</a:t>
            </a:r>
            <a:r>
              <a:rPr lang="en-US" sz="2000" dirty="0"/>
              <a:t> </a:t>
            </a:r>
            <a:r>
              <a:rPr lang="en-US" sz="2000" dirty="0" err="1"/>
              <a:t>hành</a:t>
            </a:r>
            <a:r>
              <a:rPr lang="en-US" sz="2000" dirty="0"/>
              <a:t> </a:t>
            </a:r>
            <a:r>
              <a:rPr lang="en-US" sz="2000" dirty="0" err="1"/>
              <a:t>từ</a:t>
            </a:r>
            <a:r>
              <a:rPr lang="en-US" sz="2000" dirty="0"/>
              <a:t> </a:t>
            </a:r>
            <a:r>
              <a:rPr lang="en-US" sz="2000" dirty="0" err="1"/>
              <a:t>ngày</a:t>
            </a:r>
            <a:r>
              <a:rPr lang="en-US" sz="2000" dirty="0"/>
              <a:t> 15/02/2025. </a:t>
            </a:r>
            <a:r>
              <a:rPr lang="en-US" sz="2000" dirty="0" err="1"/>
              <a:t>Thông</a:t>
            </a:r>
            <a:r>
              <a:rPr lang="en-US" sz="2000" dirty="0"/>
              <a:t> </a:t>
            </a:r>
            <a:r>
              <a:rPr lang="en-US" sz="2000" dirty="0" err="1"/>
              <a:t>tư</a:t>
            </a:r>
            <a:r>
              <a:rPr lang="en-US" sz="2000" dirty="0"/>
              <a:t> </a:t>
            </a:r>
            <a:r>
              <a:rPr lang="en-US" sz="2000" dirty="0" err="1"/>
              <a:t>số</a:t>
            </a:r>
            <a:r>
              <a:rPr lang="en-US" sz="2000" dirty="0"/>
              <a:t> 165/2018/TT-BQP </a:t>
            </a:r>
            <a:r>
              <a:rPr lang="en-US" sz="2000" dirty="0" err="1"/>
              <a:t>ngày</a:t>
            </a:r>
            <a:r>
              <a:rPr lang="en-US" sz="2000" dirty="0"/>
              <a:t> 01 </a:t>
            </a:r>
            <a:r>
              <a:rPr lang="en-US" sz="2000" dirty="0" err="1"/>
              <a:t>tháng</a:t>
            </a:r>
            <a:r>
              <a:rPr lang="en-US" sz="2000" dirty="0"/>
              <a:t> 12 </a:t>
            </a:r>
            <a:r>
              <a:rPr lang="en-US" sz="2000" dirty="0" err="1"/>
              <a:t>năm</a:t>
            </a:r>
            <a:r>
              <a:rPr lang="en-US" sz="2000" dirty="0"/>
              <a:t> 2018 </a:t>
            </a:r>
            <a:r>
              <a:rPr lang="en-US" sz="2000" dirty="0" err="1"/>
              <a:t>của</a:t>
            </a:r>
            <a:r>
              <a:rPr lang="en-US" sz="2000" dirty="0"/>
              <a:t> </a:t>
            </a:r>
            <a:r>
              <a:rPr lang="en-US" sz="2000" dirty="0" err="1"/>
              <a:t>Bộ</a:t>
            </a:r>
            <a:r>
              <a:rPr lang="en-US" sz="2000" dirty="0"/>
              <a:t> </a:t>
            </a:r>
            <a:r>
              <a:rPr lang="en-US" sz="2000" dirty="0" err="1"/>
              <a:t>trưởng</a:t>
            </a:r>
            <a:r>
              <a:rPr lang="en-US" sz="2000" dirty="0"/>
              <a:t> </a:t>
            </a:r>
            <a:r>
              <a:rPr lang="en-US" sz="2000" dirty="0" err="1"/>
              <a:t>Bộ</a:t>
            </a:r>
            <a:r>
              <a:rPr lang="en-US" sz="2000" dirty="0"/>
              <a:t> </a:t>
            </a:r>
            <a:r>
              <a:rPr lang="en-US" sz="2000" dirty="0" err="1"/>
              <a:t>Quốc</a:t>
            </a:r>
            <a:r>
              <a:rPr lang="en-US" sz="2000" dirty="0"/>
              <a:t> </a:t>
            </a:r>
            <a:r>
              <a:rPr lang="en-US" sz="2000" dirty="0" err="1"/>
              <a:t>phòng</a:t>
            </a:r>
            <a:r>
              <a:rPr lang="en-US" sz="2000" dirty="0"/>
              <a:t> </a:t>
            </a:r>
            <a:r>
              <a:rPr lang="en-US" sz="2000" dirty="0" err="1"/>
              <a:t>quy</a:t>
            </a:r>
            <a:r>
              <a:rPr lang="en-US" sz="2000" dirty="0"/>
              <a:t> </a:t>
            </a:r>
            <a:r>
              <a:rPr lang="en-US" sz="2000" dirty="0" err="1"/>
              <a:t>định</a:t>
            </a:r>
            <a:r>
              <a:rPr lang="en-US" sz="2000" dirty="0"/>
              <a:t> </a:t>
            </a:r>
            <a:r>
              <a:rPr lang="en-US" sz="2000" dirty="0" err="1"/>
              <a:t>về</a:t>
            </a:r>
            <a:r>
              <a:rPr lang="en-US" sz="2000" dirty="0"/>
              <a:t> </a:t>
            </a:r>
            <a:r>
              <a:rPr lang="en-US" sz="2000" dirty="0" err="1"/>
              <a:t>tổ</a:t>
            </a:r>
            <a:r>
              <a:rPr lang="en-US" sz="2000" dirty="0"/>
              <a:t> </a:t>
            </a:r>
            <a:r>
              <a:rPr lang="en-US" sz="2000" dirty="0" err="1"/>
              <a:t>chức</a:t>
            </a:r>
            <a:r>
              <a:rPr lang="en-US" sz="2000" dirty="0"/>
              <a:t> </a:t>
            </a:r>
            <a:r>
              <a:rPr lang="en-US" sz="2000" dirty="0" err="1"/>
              <a:t>và</a:t>
            </a:r>
            <a:r>
              <a:rPr lang="en-US" sz="2000" dirty="0"/>
              <a:t> </a:t>
            </a:r>
            <a:r>
              <a:rPr lang="en-US" sz="2000" dirty="0" err="1"/>
              <a:t>hoạt</a:t>
            </a:r>
            <a:r>
              <a:rPr lang="en-US" sz="2000" dirty="0"/>
              <a:t> </a:t>
            </a:r>
            <a:r>
              <a:rPr lang="en-US" sz="2000" dirty="0" err="1"/>
              <a:t>động</a:t>
            </a:r>
            <a:r>
              <a:rPr lang="en-US" sz="2000" dirty="0"/>
              <a:t> </a:t>
            </a:r>
            <a:r>
              <a:rPr lang="en-US" sz="2000" dirty="0" err="1"/>
              <a:t>của</a:t>
            </a:r>
            <a:r>
              <a:rPr lang="en-US" sz="2000" dirty="0"/>
              <a:t> </a:t>
            </a:r>
            <a:r>
              <a:rPr lang="en-US" sz="2000" dirty="0" err="1"/>
              <a:t>Hội</a:t>
            </a:r>
            <a:r>
              <a:rPr lang="en-US" sz="2000" dirty="0"/>
              <a:t> </a:t>
            </a:r>
            <a:r>
              <a:rPr lang="en-US" sz="2000" dirty="0" err="1"/>
              <a:t>đồng</a:t>
            </a:r>
            <a:r>
              <a:rPr lang="en-US" sz="2000" dirty="0"/>
              <a:t> </a:t>
            </a:r>
            <a:r>
              <a:rPr lang="en-US" sz="2000" dirty="0" err="1"/>
              <a:t>quân</a:t>
            </a:r>
            <a:r>
              <a:rPr lang="en-US" sz="2000" dirty="0"/>
              <a:t> </a:t>
            </a:r>
            <a:r>
              <a:rPr lang="en-US" sz="2000" dirty="0" err="1"/>
              <a:t>nhân</a:t>
            </a:r>
            <a:r>
              <a:rPr lang="en-US" sz="2000" dirty="0"/>
              <a:t> </a:t>
            </a:r>
            <a:r>
              <a:rPr lang="en-US" sz="2000" dirty="0" err="1"/>
              <a:t>trong</a:t>
            </a:r>
            <a:r>
              <a:rPr lang="en-US" sz="2000" dirty="0"/>
              <a:t> </a:t>
            </a:r>
            <a:r>
              <a:rPr lang="en-US" sz="2000" dirty="0" err="1"/>
              <a:t>Quân</a:t>
            </a:r>
            <a:r>
              <a:rPr lang="en-US" sz="2000" dirty="0"/>
              <a:t> </a:t>
            </a:r>
            <a:r>
              <a:rPr lang="en-US" sz="2000" dirty="0" err="1"/>
              <a:t>đội</a:t>
            </a:r>
            <a:r>
              <a:rPr lang="en-US" sz="2000" dirty="0"/>
              <a:t> </a:t>
            </a:r>
            <a:r>
              <a:rPr lang="en-US" sz="2000" dirty="0" err="1"/>
              <a:t>nhân</a:t>
            </a:r>
            <a:r>
              <a:rPr lang="en-US" sz="2000" dirty="0"/>
              <a:t> </a:t>
            </a:r>
            <a:r>
              <a:rPr lang="en-US" sz="2000" dirty="0" err="1"/>
              <a:t>dân</a:t>
            </a:r>
            <a:r>
              <a:rPr lang="en-US" sz="2000" dirty="0"/>
              <a:t> </a:t>
            </a:r>
            <a:r>
              <a:rPr lang="en-US" sz="2000" dirty="0" err="1"/>
              <a:t>Việt</a:t>
            </a:r>
            <a:r>
              <a:rPr lang="en-US" sz="2000" dirty="0"/>
              <a:t> Nam; </a:t>
            </a:r>
            <a:r>
              <a:rPr lang="en-US" sz="2000" dirty="0" err="1"/>
              <a:t>Thông</a:t>
            </a:r>
            <a:r>
              <a:rPr lang="en-US" sz="2000" dirty="0"/>
              <a:t> </a:t>
            </a:r>
            <a:r>
              <a:rPr lang="en-US" sz="2000" dirty="0" err="1"/>
              <a:t>tư</a:t>
            </a:r>
            <a:r>
              <a:rPr lang="en-US" sz="2000" dirty="0"/>
              <a:t> </a:t>
            </a:r>
            <a:r>
              <a:rPr lang="en-US" sz="2000" dirty="0" err="1"/>
              <a:t>số</a:t>
            </a:r>
            <a:r>
              <a:rPr lang="en-US" sz="2000" dirty="0"/>
              <a:t> 46/2015/TT-BQP </a:t>
            </a:r>
            <a:r>
              <a:rPr lang="en-US" sz="2000" dirty="0" err="1"/>
              <a:t>ngày</a:t>
            </a:r>
            <a:r>
              <a:rPr lang="en-US" sz="2000" dirty="0"/>
              <a:t> 16 </a:t>
            </a:r>
            <a:r>
              <a:rPr lang="en-US" sz="2000" dirty="0" err="1"/>
              <a:t>tháng</a:t>
            </a:r>
            <a:r>
              <a:rPr lang="en-US" sz="2000" dirty="0"/>
              <a:t> 6 </a:t>
            </a:r>
            <a:r>
              <a:rPr lang="en-US" sz="2000" dirty="0" err="1"/>
              <a:t>năm</a:t>
            </a:r>
            <a:r>
              <a:rPr lang="en-US" sz="2000" dirty="0"/>
              <a:t> 2015 </a:t>
            </a:r>
            <a:r>
              <a:rPr lang="en-US" sz="2000" dirty="0" err="1"/>
              <a:t>của</a:t>
            </a:r>
            <a:r>
              <a:rPr lang="en-US" sz="2000" dirty="0"/>
              <a:t> </a:t>
            </a:r>
            <a:r>
              <a:rPr lang="en-US" sz="2000" dirty="0" err="1"/>
              <a:t>Bộ</a:t>
            </a:r>
            <a:r>
              <a:rPr lang="en-US" sz="2000" dirty="0"/>
              <a:t> </a:t>
            </a:r>
            <a:r>
              <a:rPr lang="en-US" sz="2000" dirty="0" err="1"/>
              <a:t>trưởng</a:t>
            </a:r>
            <a:r>
              <a:rPr lang="en-US" sz="2000" dirty="0"/>
              <a:t> </a:t>
            </a:r>
            <a:r>
              <a:rPr lang="en-US" sz="2000" dirty="0" err="1"/>
              <a:t>Bộ</a:t>
            </a:r>
            <a:r>
              <a:rPr lang="en-US" sz="2000" dirty="0"/>
              <a:t> </a:t>
            </a:r>
            <a:r>
              <a:rPr lang="en-US" sz="2000" dirty="0" err="1"/>
              <a:t>Quốc</a:t>
            </a:r>
            <a:r>
              <a:rPr lang="en-US" sz="2000" dirty="0"/>
              <a:t> </a:t>
            </a:r>
            <a:r>
              <a:rPr lang="en-US" sz="2000" dirty="0" err="1"/>
              <a:t>phòng</a:t>
            </a:r>
            <a:r>
              <a:rPr lang="en-US" sz="2000" dirty="0"/>
              <a:t> </a:t>
            </a:r>
            <a:r>
              <a:rPr lang="en-US" sz="2000" dirty="0" err="1"/>
              <a:t>quy</a:t>
            </a:r>
            <a:r>
              <a:rPr lang="en-US" sz="2000" dirty="0"/>
              <a:t> </a:t>
            </a:r>
            <a:r>
              <a:rPr lang="en-US" sz="2000" dirty="0" err="1"/>
              <a:t>định</a:t>
            </a:r>
            <a:r>
              <a:rPr lang="en-US" sz="2000" dirty="0"/>
              <a:t> </a:t>
            </a:r>
            <a:r>
              <a:rPr lang="en-US" sz="2000" dirty="0" err="1"/>
              <a:t>về</a:t>
            </a:r>
            <a:r>
              <a:rPr lang="en-US" sz="2000" dirty="0"/>
              <a:t> </a:t>
            </a:r>
            <a:r>
              <a:rPr lang="en-US" sz="2000" dirty="0" err="1"/>
              <a:t>xây</a:t>
            </a:r>
            <a:r>
              <a:rPr lang="en-US" sz="2000" dirty="0"/>
              <a:t> </a:t>
            </a:r>
            <a:r>
              <a:rPr lang="en-US" sz="2000" dirty="0" err="1"/>
              <a:t>dựng</a:t>
            </a:r>
            <a:r>
              <a:rPr lang="en-US" sz="2000" dirty="0"/>
              <a:t> </a:t>
            </a:r>
            <a:r>
              <a:rPr lang="en-US" sz="2000" dirty="0" err="1"/>
              <a:t>và</a:t>
            </a:r>
            <a:r>
              <a:rPr lang="en-US" sz="2000" dirty="0"/>
              <a:t> </a:t>
            </a:r>
            <a:r>
              <a:rPr lang="en-US" sz="2000" dirty="0" err="1"/>
              <a:t>thực</a:t>
            </a:r>
            <a:r>
              <a:rPr lang="en-US" sz="2000" dirty="0"/>
              <a:t> </a:t>
            </a:r>
            <a:r>
              <a:rPr lang="en-US" sz="2000" dirty="0" err="1"/>
              <a:t>hiện</a:t>
            </a:r>
            <a:r>
              <a:rPr lang="en-US" sz="2000" dirty="0"/>
              <a:t> </a:t>
            </a:r>
            <a:r>
              <a:rPr lang="en-US" sz="2000" dirty="0" err="1"/>
              <a:t>quy</a:t>
            </a:r>
            <a:r>
              <a:rPr lang="en-US" sz="2000" dirty="0"/>
              <a:t> </a:t>
            </a:r>
            <a:r>
              <a:rPr lang="en-US" sz="2000" dirty="0" err="1"/>
              <a:t>chế</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r>
              <a:rPr lang="en-US" sz="2000" dirty="0"/>
              <a:t> </a:t>
            </a:r>
            <a:r>
              <a:rPr lang="en-US" sz="2000" dirty="0" err="1"/>
              <a:t>tại</a:t>
            </a:r>
            <a:r>
              <a:rPr lang="en-US" sz="2000" dirty="0"/>
              <a:t> </a:t>
            </a:r>
            <a:r>
              <a:rPr lang="en-US" sz="2000" dirty="0" err="1"/>
              <a:t>nơi</a:t>
            </a:r>
            <a:r>
              <a:rPr lang="en-US" sz="2000" dirty="0"/>
              <a:t> </a:t>
            </a:r>
            <a:r>
              <a:rPr lang="en-US" sz="2000" dirty="0" err="1"/>
              <a:t>làm</a:t>
            </a:r>
            <a:r>
              <a:rPr lang="en-US" sz="2000" dirty="0"/>
              <a:t> </a:t>
            </a:r>
            <a:r>
              <a:rPr lang="en-US" sz="2000" dirty="0" err="1"/>
              <a:t>việc</a:t>
            </a:r>
            <a:r>
              <a:rPr lang="en-US" sz="2000" dirty="0"/>
              <a:t> </a:t>
            </a:r>
            <a:r>
              <a:rPr lang="en-US" sz="2000" dirty="0" err="1"/>
              <a:t>trong</a:t>
            </a:r>
            <a:r>
              <a:rPr lang="en-US" sz="2000" dirty="0"/>
              <a:t> </a:t>
            </a:r>
            <a:r>
              <a:rPr lang="en-US" sz="2000" dirty="0" err="1"/>
              <a:t>doanh</a:t>
            </a:r>
            <a:r>
              <a:rPr lang="en-US" sz="2000" dirty="0"/>
              <a:t> </a:t>
            </a:r>
            <a:r>
              <a:rPr lang="en-US" sz="2000" dirty="0" err="1"/>
              <a:t>nghiệp</a:t>
            </a:r>
            <a:r>
              <a:rPr lang="en-US" sz="2000" dirty="0"/>
              <a:t> </a:t>
            </a:r>
            <a:r>
              <a:rPr lang="en-US" sz="2000" dirty="0" err="1"/>
              <a:t>Quân</a:t>
            </a:r>
            <a:r>
              <a:rPr lang="en-US" sz="2000" dirty="0"/>
              <a:t> </a:t>
            </a:r>
            <a:r>
              <a:rPr lang="en-US" sz="2000" dirty="0" err="1"/>
              <a:t>đội</a:t>
            </a:r>
            <a:r>
              <a:rPr lang="en-US" sz="2000" dirty="0"/>
              <a:t> </a:t>
            </a:r>
            <a:r>
              <a:rPr lang="en-US" sz="2000" dirty="0" err="1"/>
              <a:t>hết</a:t>
            </a:r>
            <a:r>
              <a:rPr lang="en-US" sz="2000" dirty="0"/>
              <a:t> </a:t>
            </a:r>
            <a:r>
              <a:rPr lang="en-US" sz="2000" dirty="0" err="1"/>
              <a:t>hiệu</a:t>
            </a:r>
            <a:r>
              <a:rPr lang="en-US" sz="2000" dirty="0"/>
              <a:t> </a:t>
            </a:r>
            <a:r>
              <a:rPr lang="en-US" sz="2000" dirty="0" err="1"/>
              <a:t>lực</a:t>
            </a:r>
            <a:r>
              <a:rPr lang="en-US" sz="2000" dirty="0"/>
              <a:t> </a:t>
            </a:r>
            <a:r>
              <a:rPr lang="en-US" sz="2000" dirty="0" err="1"/>
              <a:t>kể</a:t>
            </a:r>
            <a:r>
              <a:rPr lang="en-US" sz="2000" dirty="0"/>
              <a:t> </a:t>
            </a:r>
            <a:r>
              <a:rPr lang="en-US" sz="2000" dirty="0" err="1"/>
              <a:t>từ</a:t>
            </a:r>
            <a:r>
              <a:rPr lang="en-US" sz="2000" dirty="0"/>
              <a:t> </a:t>
            </a:r>
            <a:r>
              <a:rPr lang="en-US" sz="2000" dirty="0" err="1"/>
              <a:t>ngày</a:t>
            </a:r>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có</a:t>
            </a:r>
            <a:r>
              <a:rPr lang="en-US" sz="2000" dirty="0"/>
              <a:t> </a:t>
            </a:r>
            <a:r>
              <a:rPr lang="en-US" sz="2000" dirty="0" err="1"/>
              <a:t>hiệu</a:t>
            </a:r>
            <a:r>
              <a:rPr lang="en-US" sz="2000" dirty="0"/>
              <a:t> </a:t>
            </a:r>
            <a:r>
              <a:rPr lang="en-US" sz="2000" dirty="0" err="1"/>
              <a:t>lực</a:t>
            </a:r>
            <a:r>
              <a:rPr lang="en-US" sz="2000" dirty="0"/>
              <a:t> </a:t>
            </a:r>
            <a:r>
              <a:rPr lang="en-US" sz="2000" dirty="0" err="1"/>
              <a:t>thi</a:t>
            </a:r>
            <a:r>
              <a:rPr lang="en-US" sz="2000" dirty="0"/>
              <a:t> </a:t>
            </a:r>
            <a:r>
              <a:rPr lang="en-US" sz="2000" dirty="0" err="1"/>
              <a:t>hành</a:t>
            </a:r>
            <a:r>
              <a:rPr lang="en-US" sz="2000" dirty="0"/>
              <a:t>. </a:t>
            </a:r>
            <a:r>
              <a:rPr lang="en-US" sz="2000" dirty="0" err="1"/>
              <a:t>Trường</a:t>
            </a:r>
            <a:r>
              <a:rPr lang="en-US" sz="2000" dirty="0"/>
              <a:t> </a:t>
            </a:r>
            <a:r>
              <a:rPr lang="en-US" sz="2000" dirty="0" err="1"/>
              <a:t>hợp</a:t>
            </a:r>
            <a:r>
              <a:rPr lang="en-US" sz="2000" dirty="0"/>
              <a:t> </a:t>
            </a:r>
            <a:r>
              <a:rPr lang="en-US" sz="2000" dirty="0" err="1"/>
              <a:t>các</a:t>
            </a:r>
            <a:r>
              <a:rPr lang="en-US" sz="2000" dirty="0"/>
              <a:t> </a:t>
            </a:r>
            <a:r>
              <a:rPr lang="en-US" sz="2000" dirty="0" err="1"/>
              <a:t>văn</a:t>
            </a:r>
            <a:r>
              <a:rPr lang="en-US" sz="2000" dirty="0"/>
              <a:t> </a:t>
            </a:r>
            <a:r>
              <a:rPr lang="en-US" sz="2000" dirty="0" err="1"/>
              <a:t>bản</a:t>
            </a:r>
            <a:r>
              <a:rPr lang="en-US" sz="2000" dirty="0"/>
              <a:t> </a:t>
            </a:r>
            <a:r>
              <a:rPr lang="en-US" sz="2000" dirty="0" err="1"/>
              <a:t>được</a:t>
            </a:r>
            <a:r>
              <a:rPr lang="en-US" sz="2000" dirty="0"/>
              <a:t> </a:t>
            </a:r>
            <a:r>
              <a:rPr lang="en-US" sz="2000" dirty="0" err="1"/>
              <a:t>viện</a:t>
            </a:r>
            <a:r>
              <a:rPr lang="en-US" sz="2000" dirty="0"/>
              <a:t> </a:t>
            </a:r>
            <a:r>
              <a:rPr lang="en-US" sz="2000" dirty="0" err="1"/>
              <a:t>dẫn</a:t>
            </a:r>
            <a:r>
              <a:rPr lang="en-US" sz="2000" dirty="0"/>
              <a:t> </a:t>
            </a:r>
            <a:r>
              <a:rPr lang="en-US" sz="2000" dirty="0" err="1"/>
              <a:t>trong</a:t>
            </a:r>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được</a:t>
            </a:r>
            <a:r>
              <a:rPr lang="en-US" sz="2000" dirty="0"/>
              <a:t> </a:t>
            </a:r>
            <a:r>
              <a:rPr lang="en-US" sz="2000" dirty="0" err="1"/>
              <a:t>sửa</a:t>
            </a:r>
            <a:r>
              <a:rPr lang="en-US" sz="2000" dirty="0"/>
              <a:t> </a:t>
            </a:r>
            <a:r>
              <a:rPr lang="en-US" sz="2000" dirty="0" err="1"/>
              <a:t>đối</a:t>
            </a:r>
            <a:r>
              <a:rPr lang="en-US" sz="2000" dirty="0"/>
              <a:t>, </a:t>
            </a:r>
            <a:r>
              <a:rPr lang="en-US" sz="2000" dirty="0" err="1"/>
              <a:t>bổ</a:t>
            </a:r>
            <a:r>
              <a:rPr lang="en-US" sz="2000" dirty="0"/>
              <a:t> sung </a:t>
            </a:r>
            <a:r>
              <a:rPr lang="en-US" sz="2000" dirty="0" err="1"/>
              <a:t>hoặc</a:t>
            </a:r>
            <a:r>
              <a:rPr lang="en-US" sz="2000" dirty="0"/>
              <a:t> </a:t>
            </a:r>
            <a:r>
              <a:rPr lang="en-US" sz="2000" dirty="0" err="1"/>
              <a:t>thay</a:t>
            </a:r>
            <a:r>
              <a:rPr lang="en-US" sz="2000" dirty="0"/>
              <a:t> </a:t>
            </a:r>
            <a:r>
              <a:rPr lang="en-US" sz="2000" dirty="0" err="1"/>
              <a:t>thế</a:t>
            </a:r>
            <a:r>
              <a:rPr lang="en-US" sz="2000" dirty="0"/>
              <a:t> </a:t>
            </a:r>
            <a:r>
              <a:rPr lang="en-US" sz="2000" dirty="0" err="1"/>
              <a:t>thì</a:t>
            </a:r>
            <a:r>
              <a:rPr lang="en-US" sz="2000" dirty="0"/>
              <a:t> </a:t>
            </a:r>
            <a:r>
              <a:rPr lang="en-US" sz="2000" dirty="0" err="1"/>
              <a:t>áp</a:t>
            </a:r>
            <a:r>
              <a:rPr lang="en-US" sz="2000" dirty="0"/>
              <a:t> </a:t>
            </a:r>
            <a:r>
              <a:rPr lang="en-US" sz="2000" dirty="0" err="1"/>
              <a:t>dụng</a:t>
            </a:r>
            <a:r>
              <a:rPr lang="en-US" sz="2000" dirty="0"/>
              <a:t> </a:t>
            </a:r>
            <a:r>
              <a:rPr lang="en-US" sz="2000" dirty="0" err="1"/>
              <a:t>theo</a:t>
            </a:r>
            <a:r>
              <a:rPr lang="en-US" sz="2000" dirty="0"/>
              <a:t> </a:t>
            </a:r>
            <a:r>
              <a:rPr lang="en-US" sz="2000" dirty="0" err="1"/>
              <a:t>văn</a:t>
            </a:r>
            <a:r>
              <a:rPr lang="en-US" sz="2000" dirty="0"/>
              <a:t> </a:t>
            </a:r>
            <a:r>
              <a:rPr lang="en-US" sz="2000" dirty="0" err="1"/>
              <a:t>bản</a:t>
            </a:r>
            <a:r>
              <a:rPr lang="en-US" sz="2000" dirty="0"/>
              <a:t> </a:t>
            </a:r>
            <a:r>
              <a:rPr lang="en-US" sz="2000" dirty="0" err="1"/>
              <a:t>được</a:t>
            </a:r>
            <a:r>
              <a:rPr lang="en-US" sz="2000" dirty="0"/>
              <a:t> </a:t>
            </a:r>
            <a:r>
              <a:rPr lang="en-US" sz="2000" dirty="0" err="1"/>
              <a:t>sửa</a:t>
            </a:r>
            <a:r>
              <a:rPr lang="en-US" sz="2000" dirty="0"/>
              <a:t> </a:t>
            </a:r>
            <a:r>
              <a:rPr lang="en-US" sz="2000" dirty="0" err="1"/>
              <a:t>đổi</a:t>
            </a:r>
            <a:r>
              <a:rPr lang="en-US" sz="2000" dirty="0"/>
              <a:t>, </a:t>
            </a:r>
            <a:r>
              <a:rPr lang="en-US" sz="2000" dirty="0" err="1"/>
              <a:t>bổ</a:t>
            </a:r>
            <a:r>
              <a:rPr lang="en-US" sz="2000" dirty="0"/>
              <a:t> sung </a:t>
            </a:r>
            <a:r>
              <a:rPr lang="en-US" sz="2000" dirty="0" err="1"/>
              <a:t>hoặc</a:t>
            </a:r>
            <a:r>
              <a:rPr lang="en-US" sz="2000" dirty="0"/>
              <a:t> </a:t>
            </a:r>
            <a:r>
              <a:rPr lang="en-US" sz="2000" dirty="0" err="1"/>
              <a:t>thay</a:t>
            </a:r>
            <a:r>
              <a:rPr lang="en-US" sz="2000" dirty="0"/>
              <a:t> </a:t>
            </a:r>
            <a:r>
              <a:rPr lang="en-US" sz="2000" dirty="0" err="1"/>
              <a:t>thế</a:t>
            </a:r>
            <a:r>
              <a:rPr lang="en-US" sz="2000" dirty="0"/>
              <a:t>.</a:t>
            </a:r>
            <a:endParaRPr lang="en-US" sz="2000" b="1" i="1" dirty="0"/>
          </a:p>
        </p:txBody>
      </p:sp>
      <p:pic>
        <p:nvPicPr>
          <p:cNvPr id="2" name="Picture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7027816" y="2670537"/>
            <a:ext cx="4988503" cy="3488055"/>
          </a:xfrm>
          <a:prstGeom prst="rect">
            <a:avLst/>
          </a:prstGeom>
        </p:spPr>
      </p:pic>
    </p:spTree>
    <p:extLst>
      <p:ext uri="{BB962C8B-B14F-4D97-AF65-F5344CB8AC3E}">
        <p14:creationId xmlns="" xmlns:p14="http://schemas.microsoft.com/office/powerpoint/2010/main" val="2071386847"/>
      </p:ext>
    </p:extLst>
  </p:cSld>
  <p:clrMapOvr>
    <a:masterClrMapping/>
  </p:clrMapOvr>
  <mc:AlternateContent xmlns:mc="http://schemas.openxmlformats.org/markup-compatibility/2006">
    <mc:Choice xmlns=""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ectangle 3"/>
          <p:cNvSpPr/>
          <p:nvPr/>
        </p:nvSpPr>
        <p:spPr>
          <a:xfrm>
            <a:off x="1463040" y="274320"/>
            <a:ext cx="9521190" cy="113157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III. BỐ CỤC VÀ NỘI DUNG CƠ BẢN CỦA THÔNG TƯ</a:t>
            </a:r>
            <a:endParaRPr lang="en-US" sz="3200" dirty="0"/>
          </a:p>
        </p:txBody>
      </p:sp>
      <p:sp>
        <p:nvSpPr>
          <p:cNvPr id="6" name="Rounded Rectangle 5"/>
          <p:cNvSpPr/>
          <p:nvPr/>
        </p:nvSpPr>
        <p:spPr>
          <a:xfrm>
            <a:off x="1463040" y="1628775"/>
            <a:ext cx="3348990" cy="84582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t>2. </a:t>
            </a:r>
            <a:r>
              <a:rPr lang="en-US" sz="2800" b="1" dirty="0" err="1"/>
              <a:t>Nội</a:t>
            </a:r>
            <a:r>
              <a:rPr lang="en-US" sz="2800" b="1" dirty="0"/>
              <a:t> dung </a:t>
            </a:r>
            <a:r>
              <a:rPr lang="en-US" sz="2800" b="1" dirty="0" err="1"/>
              <a:t>cơ</a:t>
            </a:r>
            <a:r>
              <a:rPr lang="en-US" sz="2800" b="1" dirty="0"/>
              <a:t> </a:t>
            </a:r>
            <a:r>
              <a:rPr lang="en-US" sz="2800" b="1" dirty="0" err="1"/>
              <a:t>bản</a:t>
            </a:r>
            <a:r>
              <a:rPr lang="en-US" sz="2800" b="1" dirty="0"/>
              <a:t> </a:t>
            </a:r>
            <a:endParaRPr lang="en-US" sz="2800" dirty="0"/>
          </a:p>
        </p:txBody>
      </p:sp>
      <p:sp>
        <p:nvSpPr>
          <p:cNvPr id="7" name="Rounded Rectangle 6"/>
          <p:cNvSpPr/>
          <p:nvPr/>
        </p:nvSpPr>
        <p:spPr>
          <a:xfrm>
            <a:off x="-11742938" y="1176252"/>
            <a:ext cx="10041255" cy="4000500"/>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smtClean="0"/>
          </a:p>
          <a:p>
            <a:endParaRPr lang="en-US" sz="2000" b="1" dirty="0"/>
          </a:p>
          <a:p>
            <a:r>
              <a:rPr lang="en-US" sz="2000" b="1" i="1" dirty="0" err="1" smtClean="0"/>
              <a:t>Chương</a:t>
            </a:r>
            <a:r>
              <a:rPr lang="en-US" sz="2000" b="1" i="1" dirty="0" smtClean="0"/>
              <a:t> </a:t>
            </a:r>
            <a:r>
              <a:rPr lang="en-US" sz="2000" b="1" i="1" dirty="0"/>
              <a:t>1: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phạm</a:t>
            </a:r>
            <a:r>
              <a:rPr lang="en-US" sz="2000" b="1" i="1" dirty="0"/>
              <a:t> vi </a:t>
            </a:r>
            <a:r>
              <a:rPr lang="en-US" sz="2000" b="1" i="1" dirty="0" err="1"/>
              <a:t>điều</a:t>
            </a:r>
            <a:r>
              <a:rPr lang="en-US" sz="2000" b="1" i="1" dirty="0"/>
              <a:t> </a:t>
            </a:r>
            <a:r>
              <a:rPr lang="en-US" sz="2000" b="1" i="1" dirty="0" err="1"/>
              <a:t>chỉnh</a:t>
            </a:r>
            <a:r>
              <a:rPr lang="en-US" sz="2000" b="1" i="1" dirty="0"/>
              <a:t>; </a:t>
            </a:r>
            <a:r>
              <a:rPr lang="en-US" sz="2000" b="1" i="1" dirty="0" err="1"/>
              <a:t>đối</a:t>
            </a:r>
            <a:r>
              <a:rPr lang="en-US" sz="2000" b="1" i="1" dirty="0"/>
              <a:t> </a:t>
            </a:r>
            <a:r>
              <a:rPr lang="en-US" sz="2000" b="1" i="1" dirty="0" err="1"/>
              <a:t>tượng</a:t>
            </a:r>
            <a:r>
              <a:rPr lang="en-US" sz="2000" b="1" i="1" dirty="0"/>
              <a:t> </a:t>
            </a:r>
            <a:r>
              <a:rPr lang="en-US" sz="2000" b="1" i="1" dirty="0" err="1"/>
              <a:t>áp</a:t>
            </a:r>
            <a:r>
              <a:rPr lang="en-US" sz="2000" b="1" i="1" dirty="0"/>
              <a:t> </a:t>
            </a:r>
            <a:r>
              <a:rPr lang="en-US" sz="2000" b="1" i="1" dirty="0" err="1"/>
              <a:t>dụng</a:t>
            </a:r>
            <a:r>
              <a:rPr lang="en-US" sz="2000" b="1" i="1" dirty="0"/>
              <a:t>; </a:t>
            </a:r>
            <a:r>
              <a:rPr lang="en-US" sz="2000" b="1" i="1" dirty="0" err="1"/>
              <a:t>nguyên</a:t>
            </a:r>
            <a:r>
              <a:rPr lang="en-US" sz="2000" b="1" i="1" dirty="0"/>
              <a:t> </a:t>
            </a:r>
            <a:r>
              <a:rPr lang="en-US" sz="2000" b="1" i="1" dirty="0" err="1"/>
              <a:t>tắc</a:t>
            </a:r>
            <a:r>
              <a:rPr lang="en-US" sz="2000" b="1" i="1" dirty="0"/>
              <a:t>; </a:t>
            </a:r>
            <a:r>
              <a:rPr lang="en-US" sz="2000" b="1" i="1" dirty="0" err="1"/>
              <a:t>quyền</a:t>
            </a:r>
            <a:r>
              <a:rPr lang="en-US" sz="2000" b="1" i="1" dirty="0"/>
              <a:t>, </a:t>
            </a:r>
            <a:r>
              <a:rPr lang="en-US" sz="2000" b="1" i="1" dirty="0" err="1"/>
              <a:t>nghĩa</a:t>
            </a:r>
            <a:r>
              <a:rPr lang="en-US" sz="2000" b="1" i="1" dirty="0"/>
              <a:t> </a:t>
            </a:r>
            <a:r>
              <a:rPr lang="en-US" sz="2000" b="1" i="1" dirty="0" err="1"/>
              <a:t>vụ</a:t>
            </a:r>
            <a:r>
              <a:rPr lang="en-US" sz="2000" b="1" i="1" dirty="0"/>
              <a:t> </a:t>
            </a:r>
            <a:r>
              <a:rPr lang="en-US" sz="2000" b="1" i="1" dirty="0" err="1"/>
              <a:t>của</a:t>
            </a:r>
            <a:r>
              <a:rPr lang="en-US" sz="2000" b="1" i="1" dirty="0"/>
              <a:t> </a:t>
            </a:r>
            <a:r>
              <a:rPr lang="en-US" sz="2000" b="1" i="1" dirty="0" err="1"/>
              <a:t>quân</a:t>
            </a:r>
            <a:r>
              <a:rPr lang="en-US" sz="2000" b="1" i="1" dirty="0"/>
              <a:t> </a:t>
            </a:r>
            <a:r>
              <a:rPr lang="en-US" sz="2000" b="1" i="1" dirty="0" err="1"/>
              <a:t>nhân</a:t>
            </a:r>
            <a:r>
              <a:rPr lang="en-US" sz="2000" b="1" i="1" dirty="0"/>
              <a:t>, </a:t>
            </a:r>
            <a:r>
              <a:rPr lang="en-US" sz="2000" b="1" i="1" dirty="0" err="1"/>
              <a:t>công</a:t>
            </a:r>
            <a:r>
              <a:rPr lang="en-US" sz="2000" b="1" i="1" dirty="0"/>
              <a:t> </a:t>
            </a:r>
            <a:r>
              <a:rPr lang="en-US" sz="2000" b="1" i="1" dirty="0" err="1"/>
              <a:t>nhân</a:t>
            </a:r>
            <a:r>
              <a:rPr lang="en-US" sz="2000" b="1" i="1" dirty="0"/>
              <a:t>, </a:t>
            </a:r>
            <a:r>
              <a:rPr lang="en-US" sz="2000" b="1" i="1" dirty="0" err="1"/>
              <a:t>viên</a:t>
            </a:r>
            <a:r>
              <a:rPr lang="en-US" sz="2000" b="1" i="1" dirty="0"/>
              <a:t> </a:t>
            </a:r>
            <a:r>
              <a:rPr lang="en-US" sz="2000" b="1" i="1" dirty="0" err="1"/>
              <a:t>chức</a:t>
            </a:r>
            <a:r>
              <a:rPr lang="en-US" sz="2000" b="1" i="1" dirty="0"/>
              <a:t> </a:t>
            </a:r>
            <a:r>
              <a:rPr lang="en-US" sz="2000" b="1" i="1" dirty="0" err="1"/>
              <a:t>quốc</a:t>
            </a:r>
            <a:r>
              <a:rPr lang="en-US" sz="2000" b="1" i="1" dirty="0"/>
              <a:t> </a:t>
            </a:r>
            <a:r>
              <a:rPr lang="en-US" sz="2000" b="1" i="1" dirty="0" err="1"/>
              <a:t>phòng</a:t>
            </a:r>
            <a:r>
              <a:rPr lang="en-US" sz="2000" b="1" i="1" dirty="0"/>
              <a:t>, </a:t>
            </a:r>
            <a:r>
              <a:rPr lang="en-US" sz="2000" b="1" i="1" dirty="0" err="1"/>
              <a:t>người</a:t>
            </a:r>
            <a:r>
              <a:rPr lang="en-US" sz="2000" b="1" i="1" dirty="0"/>
              <a:t> </a:t>
            </a:r>
            <a:r>
              <a:rPr lang="en-US" sz="2000" b="1" i="1" dirty="0" err="1"/>
              <a:t>lao</a:t>
            </a:r>
            <a:r>
              <a:rPr lang="en-US" sz="2000" b="1" i="1" dirty="0"/>
              <a:t> </a:t>
            </a:r>
            <a:r>
              <a:rPr lang="en-US" sz="2000" b="1" i="1" dirty="0" err="1"/>
              <a:t>động</a:t>
            </a:r>
            <a:r>
              <a:rPr lang="en-US" sz="2000" b="1" i="1" dirty="0"/>
              <a:t> </a:t>
            </a:r>
            <a:r>
              <a:rPr lang="en-US" sz="2000" b="1" i="1" dirty="0" err="1"/>
              <a:t>trong</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a:t>
            </a:r>
            <a:r>
              <a:rPr lang="en-US" sz="2000" b="1" i="1" dirty="0" err="1"/>
              <a:t>cũng</a:t>
            </a:r>
            <a:r>
              <a:rPr lang="en-US" sz="2000" b="1" i="1" dirty="0"/>
              <a:t> </a:t>
            </a:r>
            <a:r>
              <a:rPr lang="en-US" sz="2000" b="1" i="1" dirty="0" err="1"/>
              <a:t>như</a:t>
            </a:r>
            <a:r>
              <a:rPr lang="en-US" sz="2000" b="1" i="1" dirty="0"/>
              <a:t> </a:t>
            </a:r>
            <a:r>
              <a:rPr lang="en-US" sz="2000" b="1" i="1" dirty="0" err="1"/>
              <a:t>các</a:t>
            </a:r>
            <a:r>
              <a:rPr lang="en-US" sz="2000" b="1" i="1" dirty="0"/>
              <a:t> </a:t>
            </a:r>
            <a:r>
              <a:rPr lang="en-US" sz="2000" b="1" i="1" dirty="0" err="1"/>
              <a:t>biện</a:t>
            </a:r>
            <a:r>
              <a:rPr lang="en-US" sz="2000" b="1" i="1" dirty="0"/>
              <a:t> </a:t>
            </a:r>
            <a:r>
              <a:rPr lang="en-US" sz="2000" b="1" i="1" dirty="0" err="1"/>
              <a:t>pháp</a:t>
            </a:r>
            <a:r>
              <a:rPr lang="en-US" sz="2000" b="1" i="1" dirty="0"/>
              <a:t> </a:t>
            </a:r>
            <a:r>
              <a:rPr lang="en-US" sz="2000" b="1" i="1" dirty="0" err="1"/>
              <a:t>bảo</a:t>
            </a:r>
            <a:r>
              <a:rPr lang="en-US" sz="2000" b="1" i="1" dirty="0"/>
              <a:t> </a:t>
            </a:r>
            <a:r>
              <a:rPr lang="en-US" sz="2000" b="1" i="1" dirty="0" err="1"/>
              <a:t>đảm</a:t>
            </a:r>
            <a:r>
              <a:rPr lang="en-US" sz="2000" b="1" i="1" dirty="0"/>
              <a:t> </a:t>
            </a:r>
            <a:r>
              <a:rPr lang="en-US" sz="2000" b="1" i="1" dirty="0" err="1"/>
              <a:t>dân</a:t>
            </a:r>
            <a:r>
              <a:rPr lang="en-US" sz="2000" b="1" i="1" dirty="0"/>
              <a:t> </a:t>
            </a:r>
            <a:r>
              <a:rPr lang="en-US" sz="2000" b="1" i="1" dirty="0" err="1"/>
              <a:t>chủ</a:t>
            </a:r>
            <a:r>
              <a:rPr lang="en-US" sz="2000" b="1" i="1" dirty="0"/>
              <a:t>.</a:t>
            </a:r>
          </a:p>
          <a:p>
            <a:r>
              <a:rPr lang="en-US" sz="2000" dirty="0" err="1"/>
              <a:t>Điều</a:t>
            </a:r>
            <a:r>
              <a:rPr lang="en-US" sz="2000" dirty="0"/>
              <a:t> 1. </a:t>
            </a:r>
            <a:r>
              <a:rPr lang="en-US" sz="2000" dirty="0" err="1"/>
              <a:t>Phạm</a:t>
            </a:r>
            <a:r>
              <a:rPr lang="en-US" sz="2000" dirty="0"/>
              <a:t> vi </a:t>
            </a:r>
            <a:r>
              <a:rPr lang="en-US" sz="2000" dirty="0" err="1"/>
              <a:t>điều</a:t>
            </a:r>
            <a:r>
              <a:rPr lang="en-US" sz="2000" dirty="0"/>
              <a:t> </a:t>
            </a:r>
            <a:r>
              <a:rPr lang="en-US" sz="2000" dirty="0" err="1"/>
              <a:t>chỉnh</a:t>
            </a:r>
            <a:endParaRPr lang="en-US" sz="2000" dirty="0"/>
          </a:p>
          <a:p>
            <a:r>
              <a:rPr lang="en-US" sz="2000" dirty="0" err="1"/>
              <a:t>Điều</a:t>
            </a:r>
            <a:r>
              <a:rPr lang="en-US" sz="2000" dirty="0"/>
              <a:t> 2. </a:t>
            </a:r>
            <a:r>
              <a:rPr lang="en-US" sz="2000" dirty="0" err="1"/>
              <a:t>Đối</a:t>
            </a:r>
            <a:r>
              <a:rPr lang="en-US" sz="2000" dirty="0"/>
              <a:t> </a:t>
            </a:r>
            <a:r>
              <a:rPr lang="en-US" sz="2000" dirty="0" err="1"/>
              <a:t>tượng</a:t>
            </a:r>
            <a:r>
              <a:rPr lang="en-US" sz="2000" dirty="0"/>
              <a:t> </a:t>
            </a:r>
            <a:r>
              <a:rPr lang="en-US" sz="2000" dirty="0" err="1"/>
              <a:t>áp</a:t>
            </a:r>
            <a:r>
              <a:rPr lang="en-US" sz="2000" dirty="0"/>
              <a:t> </a:t>
            </a:r>
            <a:r>
              <a:rPr lang="en-US" sz="2000" dirty="0" err="1"/>
              <a:t>dụng</a:t>
            </a:r>
            <a:endParaRPr lang="en-US" sz="2000" dirty="0"/>
          </a:p>
          <a:p>
            <a:r>
              <a:rPr lang="en-US" sz="2000" dirty="0" err="1"/>
              <a:t>Điều</a:t>
            </a:r>
            <a:r>
              <a:rPr lang="en-US" sz="2000" dirty="0"/>
              <a:t> 4. </a:t>
            </a:r>
            <a:r>
              <a:rPr lang="en-US" sz="2000" dirty="0" err="1"/>
              <a:t>Nguyên</a:t>
            </a:r>
            <a:r>
              <a:rPr lang="en-US" sz="2000" dirty="0"/>
              <a:t> </a:t>
            </a:r>
            <a:r>
              <a:rPr lang="en-US" sz="2000" dirty="0" err="1"/>
              <a:t>tắc</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smtClean="0"/>
              <a:t>sở</a:t>
            </a:r>
            <a:endParaRPr lang="en-US" sz="2000" dirty="0" smtClean="0"/>
          </a:p>
          <a:p>
            <a:r>
              <a:rPr lang="en-US" sz="2000" dirty="0" err="1"/>
              <a:t>Điều</a:t>
            </a:r>
            <a:r>
              <a:rPr lang="en-US" sz="2000" dirty="0"/>
              <a:t> 6. </a:t>
            </a:r>
            <a:r>
              <a:rPr lang="en-US" sz="2000" dirty="0" err="1"/>
              <a:t>Nghĩa</a:t>
            </a:r>
            <a:r>
              <a:rPr lang="en-US" sz="2000" dirty="0"/>
              <a:t> </a:t>
            </a:r>
            <a:r>
              <a:rPr lang="en-US" sz="2000" dirty="0" err="1"/>
              <a:t>vụ</a:t>
            </a:r>
            <a:r>
              <a:rPr lang="en-US" sz="2000" dirty="0"/>
              <a:t> </a:t>
            </a:r>
            <a:r>
              <a:rPr lang="en-US" sz="2000" dirty="0" err="1"/>
              <a:t>của</a:t>
            </a:r>
            <a:r>
              <a:rPr lang="en-US" sz="2000" dirty="0"/>
              <a:t>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r>
              <a:rPr lang="en-US" sz="2000" dirty="0" err="1" smtClean="0"/>
              <a:t>Điều</a:t>
            </a:r>
            <a:r>
              <a:rPr lang="en-US" sz="2000" dirty="0" smtClean="0"/>
              <a:t> </a:t>
            </a:r>
            <a:r>
              <a:rPr lang="en-US" sz="2000" dirty="0"/>
              <a:t>5. </a:t>
            </a:r>
            <a:r>
              <a:rPr lang="en-US" sz="2000" dirty="0" err="1"/>
              <a:t>Quyền</a:t>
            </a:r>
            <a:r>
              <a:rPr lang="en-US" sz="2000" dirty="0"/>
              <a:t> </a:t>
            </a:r>
            <a:r>
              <a:rPr lang="en-US" sz="2000" dirty="0" err="1"/>
              <a:t>của</a:t>
            </a:r>
            <a:r>
              <a:rPr lang="en-US" sz="2000" dirty="0"/>
              <a:t>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smtClean="0"/>
              <a:t>sở</a:t>
            </a:r>
            <a:endParaRPr lang="en-US" sz="2000" dirty="0" smtClean="0"/>
          </a:p>
          <a:p>
            <a:r>
              <a:rPr lang="en-US" sz="2000" dirty="0" err="1"/>
              <a:t>Điều</a:t>
            </a:r>
            <a:r>
              <a:rPr lang="en-US" sz="2000" dirty="0"/>
              <a:t> 8. </a:t>
            </a:r>
            <a:r>
              <a:rPr lang="en-US" sz="2000" dirty="0" err="1"/>
              <a:t>Các</a:t>
            </a:r>
            <a:r>
              <a:rPr lang="en-US" sz="2000" dirty="0"/>
              <a:t> </a:t>
            </a:r>
            <a:r>
              <a:rPr lang="en-US" sz="2000" dirty="0" err="1"/>
              <a:t>hành</a:t>
            </a:r>
            <a:r>
              <a:rPr lang="en-US" sz="2000" dirty="0"/>
              <a:t> vi </a:t>
            </a:r>
            <a:r>
              <a:rPr lang="en-US" sz="2000" dirty="0" err="1"/>
              <a:t>nghiêm</a:t>
            </a:r>
            <a:r>
              <a:rPr lang="en-US" sz="2000" dirty="0"/>
              <a:t> </a:t>
            </a:r>
            <a:r>
              <a:rPr lang="en-US" sz="2000" dirty="0" err="1"/>
              <a:t>cấm</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endParaRPr lang="en-US" sz="2000" dirty="0"/>
          </a:p>
          <a:p>
            <a:r>
              <a:rPr lang="en-US" sz="2000" dirty="0" err="1"/>
              <a:t>Điều</a:t>
            </a:r>
            <a:r>
              <a:rPr lang="en-US" sz="2000" dirty="0"/>
              <a:t> 9. </a:t>
            </a:r>
            <a:r>
              <a:rPr lang="en-US" sz="2000" dirty="0" err="1"/>
              <a:t>Xử</a:t>
            </a:r>
            <a:r>
              <a:rPr lang="en-US" sz="2000" dirty="0"/>
              <a:t> </a:t>
            </a:r>
            <a:r>
              <a:rPr lang="en-US" sz="2000" dirty="0" err="1"/>
              <a:t>lý</a:t>
            </a:r>
            <a:r>
              <a:rPr lang="en-US" sz="2000" dirty="0"/>
              <a:t> vi </a:t>
            </a:r>
            <a:r>
              <a:rPr lang="en-US" sz="2000" dirty="0" err="1"/>
              <a:t>phạm</a:t>
            </a:r>
            <a:r>
              <a:rPr lang="en-US" sz="2000" dirty="0"/>
              <a:t> </a:t>
            </a:r>
            <a:r>
              <a:rPr lang="en-US" sz="2000" dirty="0" err="1"/>
              <a:t>pháp</a:t>
            </a:r>
            <a:r>
              <a:rPr lang="en-US" sz="2000" dirty="0"/>
              <a:t> </a:t>
            </a:r>
            <a:r>
              <a:rPr lang="en-US" sz="2000" dirty="0" err="1"/>
              <a:t>luật</a:t>
            </a:r>
            <a:r>
              <a:rPr lang="en-US" sz="2000" dirty="0"/>
              <a:t> </a:t>
            </a:r>
            <a:r>
              <a:rPr lang="en-US" sz="2000" dirty="0" err="1"/>
              <a:t>trong</a:t>
            </a:r>
            <a:r>
              <a:rPr lang="en-US" sz="2000" dirty="0"/>
              <a:t> </a:t>
            </a:r>
            <a:r>
              <a:rPr lang="en-US" sz="2000" dirty="0" err="1"/>
              <a:t>thực</a:t>
            </a:r>
            <a:r>
              <a:rPr lang="en-US" sz="2000" dirty="0"/>
              <a:t> </a:t>
            </a:r>
            <a:r>
              <a:rPr lang="en-US" sz="2000" dirty="0" err="1"/>
              <a:t>hiện</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endParaRPr lang="en-US" sz="2000" dirty="0"/>
          </a:p>
          <a:p>
            <a:endParaRPr lang="en-US" sz="2000" dirty="0"/>
          </a:p>
          <a:p>
            <a:endParaRPr lang="en-US" sz="2000" dirty="0"/>
          </a:p>
        </p:txBody>
      </p:sp>
      <p:sp>
        <p:nvSpPr>
          <p:cNvPr id="5" name="Rounded Rectangle 4"/>
          <p:cNvSpPr/>
          <p:nvPr/>
        </p:nvSpPr>
        <p:spPr>
          <a:xfrm>
            <a:off x="-4856884" y="7703905"/>
            <a:ext cx="10066020" cy="342692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2: </a:t>
            </a:r>
            <a:r>
              <a:rPr lang="en-US" sz="2000" b="1" i="1" dirty="0" err="1"/>
              <a:t>Quy</a:t>
            </a:r>
            <a:r>
              <a:rPr lang="en-US" sz="2000" b="1" i="1" dirty="0"/>
              <a:t> </a:t>
            </a:r>
            <a:r>
              <a:rPr lang="en-US" sz="2000" b="1" i="1" dirty="0" err="1"/>
              <a:t>định</a:t>
            </a:r>
            <a:r>
              <a:rPr lang="en-US" sz="2000" b="1" i="1" dirty="0"/>
              <a:t> </a:t>
            </a:r>
            <a:r>
              <a:rPr lang="en-US" sz="2000" b="1" i="1" dirty="0" err="1"/>
              <a:t>việc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quan</a:t>
            </a:r>
            <a:r>
              <a:rPr lang="en-US" sz="2000" b="1" i="1" dirty="0"/>
              <a:t>, </a:t>
            </a:r>
            <a:r>
              <a:rPr lang="en-US" sz="2000" b="1" i="1" dirty="0" err="1"/>
              <a:t>đơn</a:t>
            </a:r>
            <a:r>
              <a:rPr lang="en-US" sz="2000" b="1" i="1" dirty="0"/>
              <a:t> </a:t>
            </a:r>
            <a:r>
              <a:rPr lang="en-US" sz="2000" b="1" i="1" dirty="0" err="1"/>
              <a:t>vị</a:t>
            </a:r>
            <a:r>
              <a:rPr lang="en-US" sz="2000" b="1" i="1" dirty="0"/>
              <a:t> </a:t>
            </a:r>
            <a:r>
              <a:rPr lang="en-US" sz="2000" b="1" i="1" dirty="0" err="1"/>
              <a:t>với</a:t>
            </a:r>
            <a:r>
              <a:rPr lang="en-US" sz="2000" b="1" i="1" dirty="0"/>
              <a:t> </a:t>
            </a:r>
            <a:r>
              <a:rPr lang="en-US" sz="2000" b="1" i="1" dirty="0" err="1"/>
              <a:t>các</a:t>
            </a:r>
            <a:r>
              <a:rPr lang="en-US" sz="2000" b="1" i="1" dirty="0"/>
              <a:t> </a:t>
            </a:r>
            <a:r>
              <a:rPr lang="en-US" sz="2000" b="1" i="1" dirty="0" err="1"/>
              <a:t>nội</a:t>
            </a:r>
            <a:r>
              <a:rPr lang="en-US" sz="2000" b="1" i="1" dirty="0"/>
              <a:t> dung </a:t>
            </a:r>
            <a:r>
              <a:rPr lang="en-US" sz="2000" b="1" i="1" dirty="0" err="1"/>
              <a:t>như</a:t>
            </a:r>
            <a:r>
              <a:rPr lang="en-US" sz="2000" b="1" i="1" dirty="0"/>
              <a:t>: </a:t>
            </a:r>
            <a:r>
              <a:rPr lang="en-US" sz="2000" b="1" i="1" dirty="0" err="1"/>
              <a:t>Công</a:t>
            </a:r>
            <a:r>
              <a:rPr lang="en-US" sz="2000" b="1" i="1" dirty="0"/>
              <a:t> </a:t>
            </a:r>
            <a:r>
              <a:rPr lang="en-US" sz="2000" b="1" i="1" dirty="0" err="1"/>
              <a:t>khai</a:t>
            </a:r>
            <a:r>
              <a:rPr lang="en-US" sz="2000" b="1" i="1" dirty="0"/>
              <a:t> </a:t>
            </a:r>
            <a:r>
              <a:rPr lang="en-US" sz="2000" b="1" i="1" dirty="0" err="1"/>
              <a:t>thông</a:t>
            </a:r>
            <a:r>
              <a:rPr lang="en-US" sz="2000" b="1" i="1" dirty="0"/>
              <a:t> tin; </a:t>
            </a:r>
            <a:r>
              <a:rPr lang="en-US" sz="2000" b="1" i="1" dirty="0" err="1"/>
              <a:t>trách</a:t>
            </a:r>
            <a:r>
              <a:rPr lang="en-US" sz="2000" b="1" i="1" dirty="0"/>
              <a:t> </a:t>
            </a:r>
            <a:r>
              <a:rPr lang="en-US" sz="2000" b="1" i="1" dirty="0" err="1"/>
              <a:t>nhiệm</a:t>
            </a:r>
            <a:r>
              <a:rPr lang="en-US" sz="2000" b="1" i="1" dirty="0"/>
              <a:t> </a:t>
            </a:r>
            <a:r>
              <a:rPr lang="en-US" sz="2000" b="1" i="1" dirty="0" err="1"/>
              <a:t>công</a:t>
            </a:r>
            <a:r>
              <a:rPr lang="en-US" sz="2000" b="1" i="1" dirty="0"/>
              <a:t> </a:t>
            </a:r>
            <a:r>
              <a:rPr lang="en-US" sz="2000" b="1" i="1" dirty="0" err="1"/>
              <a:t>khai</a:t>
            </a:r>
            <a:r>
              <a:rPr lang="en-US" sz="2000" b="1" i="1" dirty="0"/>
              <a:t> </a:t>
            </a:r>
            <a:r>
              <a:rPr lang="en-US" sz="2000" b="1" i="1" dirty="0" err="1"/>
              <a:t>thông</a:t>
            </a:r>
            <a:r>
              <a:rPr lang="en-US" sz="2000" b="1" i="1" dirty="0"/>
              <a:t> tin; </a:t>
            </a:r>
            <a:r>
              <a:rPr lang="en-US" sz="2000" b="1" i="1" dirty="0" err="1"/>
              <a:t>nội</a:t>
            </a:r>
            <a:r>
              <a:rPr lang="en-US" sz="2000" b="1" i="1" dirty="0"/>
              <a:t> dung, </a:t>
            </a:r>
            <a:r>
              <a:rPr lang="en-US" sz="2000" b="1" i="1" dirty="0" err="1"/>
              <a:t>hình</a:t>
            </a:r>
            <a:r>
              <a:rPr lang="en-US" sz="2000" b="1" i="1" dirty="0"/>
              <a:t> </a:t>
            </a:r>
            <a:r>
              <a:rPr lang="en-US" sz="2000" b="1" i="1" dirty="0" err="1"/>
              <a:t>thức</a:t>
            </a:r>
            <a:r>
              <a:rPr lang="en-US" sz="2000" b="1" i="1" dirty="0"/>
              <a:t> </a:t>
            </a:r>
            <a:r>
              <a:rPr lang="en-US" sz="2000" b="1" i="1" dirty="0" err="1"/>
              <a:t>quân</a:t>
            </a:r>
            <a:r>
              <a:rPr lang="en-US" sz="2000" b="1" i="1" dirty="0"/>
              <a:t> </a:t>
            </a:r>
            <a:r>
              <a:rPr lang="en-US" sz="2000" b="1" i="1" dirty="0" err="1"/>
              <a:t>nhân</a:t>
            </a:r>
            <a:r>
              <a:rPr lang="en-US" sz="2000" b="1" i="1" dirty="0"/>
              <a:t>, </a:t>
            </a:r>
            <a:r>
              <a:rPr lang="en-US" sz="2000" b="1" i="1" dirty="0" err="1"/>
              <a:t>công</a:t>
            </a:r>
            <a:r>
              <a:rPr lang="en-US" sz="2000" b="1" i="1" dirty="0"/>
              <a:t> </a:t>
            </a:r>
            <a:r>
              <a:rPr lang="en-US" sz="2000" b="1" i="1" dirty="0" err="1"/>
              <a:t>nhân</a:t>
            </a:r>
            <a:r>
              <a:rPr lang="en-US" sz="2000" b="1" i="1" dirty="0"/>
              <a:t>, </a:t>
            </a:r>
            <a:r>
              <a:rPr lang="en-US" sz="2000" b="1" i="1" dirty="0" err="1"/>
              <a:t>viên</a:t>
            </a:r>
            <a:r>
              <a:rPr lang="en-US" sz="2000" b="1" i="1" dirty="0"/>
              <a:t> </a:t>
            </a:r>
            <a:r>
              <a:rPr lang="en-US" sz="2000" b="1" i="1" dirty="0" err="1"/>
              <a:t>chức</a:t>
            </a:r>
            <a:r>
              <a:rPr lang="en-US" sz="2000" b="1" i="1" dirty="0"/>
              <a:t> </a:t>
            </a:r>
            <a:r>
              <a:rPr lang="en-US" sz="2000" b="1" i="1" dirty="0" err="1"/>
              <a:t>quốc</a:t>
            </a:r>
            <a:r>
              <a:rPr lang="en-US" sz="2000" b="1" i="1" dirty="0"/>
              <a:t> </a:t>
            </a:r>
            <a:r>
              <a:rPr lang="en-US" sz="2000" b="1" i="1" dirty="0" err="1"/>
              <a:t>phòng</a:t>
            </a:r>
            <a:r>
              <a:rPr lang="en-US" sz="2000" b="1" i="1" dirty="0"/>
              <a:t>, </a:t>
            </a:r>
            <a:r>
              <a:rPr lang="en-US" sz="2000" b="1" i="1" dirty="0" err="1"/>
              <a:t>người</a:t>
            </a:r>
            <a:r>
              <a:rPr lang="en-US" sz="2000" b="1" i="1" dirty="0"/>
              <a:t> </a:t>
            </a:r>
            <a:r>
              <a:rPr lang="en-US" sz="2000" b="1" i="1" dirty="0" err="1"/>
              <a:t>lao</a:t>
            </a:r>
            <a:r>
              <a:rPr lang="en-US" sz="2000" b="1" i="1" dirty="0"/>
              <a:t> </a:t>
            </a:r>
            <a:r>
              <a:rPr lang="en-US" sz="2000" b="1" i="1" dirty="0" err="1"/>
              <a:t>động</a:t>
            </a:r>
            <a:r>
              <a:rPr lang="en-US" sz="2000" b="1" i="1" dirty="0"/>
              <a:t> </a:t>
            </a:r>
            <a:r>
              <a:rPr lang="en-US" sz="2000" b="1" i="1" dirty="0" err="1"/>
              <a:t>được</a:t>
            </a:r>
            <a:r>
              <a:rPr lang="en-US" sz="2000" b="1" i="1" dirty="0"/>
              <a:t> </a:t>
            </a:r>
            <a:r>
              <a:rPr lang="en-US" sz="2000" b="1" i="1" dirty="0" err="1"/>
              <a:t>bàn</a:t>
            </a:r>
            <a:r>
              <a:rPr lang="en-US" sz="2000" b="1" i="1" dirty="0"/>
              <a:t> </a:t>
            </a:r>
            <a:r>
              <a:rPr lang="en-US" sz="2000" b="1" i="1" dirty="0" err="1"/>
              <a:t>và</a:t>
            </a:r>
            <a:r>
              <a:rPr lang="en-US" sz="2000" b="1" i="1" dirty="0"/>
              <a:t> </a:t>
            </a:r>
            <a:r>
              <a:rPr lang="en-US" sz="2000" b="1" i="1" dirty="0" err="1"/>
              <a:t>quyết</a:t>
            </a:r>
            <a:r>
              <a:rPr lang="en-US" sz="2000" b="1" i="1" dirty="0"/>
              <a:t> </a:t>
            </a:r>
            <a:r>
              <a:rPr lang="en-US" sz="2000" b="1" i="1" dirty="0" err="1"/>
              <a:t>định</a:t>
            </a:r>
            <a:r>
              <a:rPr lang="en-US" sz="2000" b="1" i="1" dirty="0"/>
              <a:t>, </a:t>
            </a:r>
            <a:r>
              <a:rPr lang="en-US" sz="2000" b="1" i="1" dirty="0" err="1"/>
              <a:t>tham</a:t>
            </a:r>
            <a:r>
              <a:rPr lang="en-US" sz="2000" b="1" i="1" dirty="0"/>
              <a:t> </a:t>
            </a:r>
            <a:r>
              <a:rPr lang="en-US" sz="2000" b="1" i="1" dirty="0" err="1"/>
              <a:t>gia</a:t>
            </a:r>
            <a:r>
              <a:rPr lang="en-US" sz="2000" b="1" i="1" dirty="0"/>
              <a:t> ý </a:t>
            </a:r>
            <a:r>
              <a:rPr lang="en-US" sz="2000" b="1" i="1" dirty="0" err="1"/>
              <a:t>kiến</a:t>
            </a:r>
            <a:r>
              <a:rPr lang="en-US" sz="2000" b="1" i="1" dirty="0"/>
              <a:t>; </a:t>
            </a:r>
            <a:r>
              <a:rPr lang="en-US" sz="2000" b="1" i="1" dirty="0" err="1"/>
              <a:t>việc</a:t>
            </a:r>
            <a:r>
              <a:rPr lang="en-US" sz="2000" b="1" i="1" dirty="0"/>
              <a:t> </a:t>
            </a:r>
            <a:r>
              <a:rPr lang="en-US" sz="2000" b="1" i="1" dirty="0" err="1"/>
              <a:t>kiểm</a:t>
            </a:r>
            <a:r>
              <a:rPr lang="en-US" sz="2000" b="1" i="1" dirty="0"/>
              <a:t> </a:t>
            </a:r>
            <a:r>
              <a:rPr lang="en-US" sz="2000" b="1" i="1" dirty="0" err="1"/>
              <a:t>tra</a:t>
            </a:r>
            <a:r>
              <a:rPr lang="en-US" sz="2000" b="1" i="1" dirty="0"/>
              <a:t>, </a:t>
            </a:r>
            <a:r>
              <a:rPr lang="en-US" sz="2000" b="1" i="1" dirty="0" err="1"/>
              <a:t>giám</a:t>
            </a:r>
            <a:r>
              <a:rPr lang="en-US" sz="2000" b="1" i="1" dirty="0"/>
              <a:t> </a:t>
            </a:r>
            <a:r>
              <a:rPr lang="en-US" sz="2000" b="1" i="1" dirty="0" err="1"/>
              <a:t>sát</a:t>
            </a:r>
            <a:r>
              <a:rPr lang="en-US" sz="2000" b="1" i="1" dirty="0"/>
              <a:t> </a:t>
            </a:r>
            <a:r>
              <a:rPr lang="en-US" sz="2000" b="1" i="1" dirty="0" err="1"/>
              <a:t>và</a:t>
            </a:r>
            <a:r>
              <a:rPr lang="en-US" sz="2000" b="1" i="1" dirty="0"/>
              <a:t> </a:t>
            </a:r>
            <a:r>
              <a:rPr lang="en-US" sz="2000" b="1" i="1" dirty="0" err="1"/>
              <a:t>tham</a:t>
            </a:r>
            <a:r>
              <a:rPr lang="en-US" sz="2000" b="1" i="1" dirty="0"/>
              <a:t> </a:t>
            </a:r>
            <a:r>
              <a:rPr lang="en-US" sz="2000" b="1" i="1" dirty="0" err="1"/>
              <a:t>gia</a:t>
            </a:r>
            <a:r>
              <a:rPr lang="en-US" sz="2000" b="1" i="1" dirty="0"/>
              <a:t> </a:t>
            </a:r>
            <a:r>
              <a:rPr lang="en-US" sz="2000" b="1" i="1" dirty="0" err="1"/>
              <a:t>đối</a:t>
            </a:r>
            <a:r>
              <a:rPr lang="en-US" sz="2000" b="1" i="1" dirty="0"/>
              <a:t> </a:t>
            </a:r>
            <a:r>
              <a:rPr lang="en-US" sz="2000" b="1" i="1" dirty="0" err="1"/>
              <a:t>thoại</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và</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a:t>
            </a:r>
            <a:r>
              <a:rPr lang="en-US" sz="2000" b="1" i="1" dirty="0" err="1"/>
              <a:t>Hội</a:t>
            </a:r>
            <a:r>
              <a:rPr lang="en-US" sz="2000" b="1" i="1" dirty="0"/>
              <a:t> </a:t>
            </a:r>
            <a:r>
              <a:rPr lang="en-US" sz="2000" b="1" i="1" dirty="0" err="1"/>
              <a:t>đồng</a:t>
            </a:r>
            <a:r>
              <a:rPr lang="en-US" sz="2000" b="1" i="1" dirty="0"/>
              <a:t> </a:t>
            </a:r>
            <a:r>
              <a:rPr lang="en-US" sz="2000" b="1" i="1" dirty="0" err="1"/>
              <a:t>quân</a:t>
            </a:r>
            <a:r>
              <a:rPr lang="en-US" sz="2000" b="1" i="1" dirty="0"/>
              <a:t> </a:t>
            </a:r>
            <a:r>
              <a:rPr lang="en-US" sz="2000" b="1" i="1" dirty="0" err="1"/>
              <a:t>nhân</a:t>
            </a:r>
            <a:r>
              <a:rPr lang="en-US" sz="2000" b="1" i="1" dirty="0" smtClean="0"/>
              <a:t>.</a:t>
            </a:r>
          </a:p>
          <a:p>
            <a:r>
              <a:rPr lang="en-US" sz="2000" dirty="0" err="1"/>
              <a:t>Điều</a:t>
            </a:r>
            <a:r>
              <a:rPr lang="en-US" sz="2000" dirty="0"/>
              <a:t> 10. </a:t>
            </a:r>
            <a:r>
              <a:rPr lang="en-US" sz="2000" dirty="0" err="1"/>
              <a:t>Những</a:t>
            </a:r>
            <a:r>
              <a:rPr lang="en-US" sz="2000" dirty="0"/>
              <a:t> </a:t>
            </a:r>
            <a:r>
              <a:rPr lang="en-US" sz="2000" dirty="0" err="1"/>
              <a:t>nội</a:t>
            </a:r>
            <a:r>
              <a:rPr lang="en-US" sz="2000" dirty="0"/>
              <a:t> dung </a:t>
            </a:r>
            <a:r>
              <a:rPr lang="en-US" sz="2000" dirty="0" err="1"/>
              <a:t>chỉ</a:t>
            </a:r>
            <a:r>
              <a:rPr lang="en-US" sz="2000" dirty="0"/>
              <a:t> </a:t>
            </a:r>
            <a:r>
              <a:rPr lang="en-US" sz="2000" dirty="0" err="1"/>
              <a:t>huy</a:t>
            </a:r>
            <a:r>
              <a:rPr lang="en-US" sz="2000" dirty="0"/>
              <a:t> </a:t>
            </a:r>
            <a:r>
              <a:rPr lang="en-US" sz="2000" dirty="0" err="1"/>
              <a:t>cơ</a:t>
            </a:r>
            <a:r>
              <a:rPr lang="en-US" sz="2000" dirty="0"/>
              <a:t> </a:t>
            </a:r>
            <a:r>
              <a:rPr lang="en-US" sz="2000" dirty="0" err="1"/>
              <a:t>quan</a:t>
            </a:r>
            <a:r>
              <a:rPr lang="en-US" sz="2000" dirty="0"/>
              <a:t>, </a:t>
            </a:r>
            <a:r>
              <a:rPr lang="en-US" sz="2000" dirty="0" err="1"/>
              <a:t>đơn</a:t>
            </a:r>
            <a:r>
              <a:rPr lang="en-US" sz="2000" dirty="0"/>
              <a:t> </a:t>
            </a:r>
            <a:r>
              <a:rPr lang="en-US" sz="2000" dirty="0" err="1"/>
              <a:t>vị</a:t>
            </a:r>
            <a:r>
              <a:rPr lang="en-US" sz="2000" dirty="0"/>
              <a:t> </a:t>
            </a:r>
            <a:r>
              <a:rPr lang="en-US" sz="2000" dirty="0" err="1"/>
              <a:t>phải</a:t>
            </a:r>
            <a:r>
              <a:rPr lang="en-US" sz="2000" dirty="0"/>
              <a:t> </a:t>
            </a:r>
            <a:r>
              <a:rPr lang="en-US" sz="2000" dirty="0" err="1"/>
              <a:t>công</a:t>
            </a:r>
            <a:r>
              <a:rPr lang="en-US" sz="2000" dirty="0"/>
              <a:t> </a:t>
            </a:r>
            <a:r>
              <a:rPr lang="en-US" sz="2000" dirty="0" err="1"/>
              <a:t>khai</a:t>
            </a:r>
            <a:endParaRPr lang="en-US" sz="2000" dirty="0"/>
          </a:p>
          <a:p>
            <a:r>
              <a:rPr lang="en-US" sz="2000" dirty="0" err="1"/>
              <a:t>Điều</a:t>
            </a:r>
            <a:r>
              <a:rPr lang="en-US" sz="2000" dirty="0"/>
              <a:t> 11. </a:t>
            </a:r>
            <a:r>
              <a:rPr lang="en-US" sz="2000" dirty="0" err="1"/>
              <a:t>Hình</a:t>
            </a:r>
            <a:r>
              <a:rPr lang="en-US" sz="2000" dirty="0"/>
              <a:t> </a:t>
            </a:r>
            <a:r>
              <a:rPr lang="en-US" sz="2000" dirty="0" err="1"/>
              <a:t>thức</a:t>
            </a:r>
            <a:r>
              <a:rPr lang="en-US" sz="2000" dirty="0"/>
              <a:t> </a:t>
            </a:r>
            <a:r>
              <a:rPr lang="en-US" sz="2000" dirty="0" err="1"/>
              <a:t>và</a:t>
            </a:r>
            <a:r>
              <a:rPr lang="en-US" sz="2000" dirty="0"/>
              <a:t> </a:t>
            </a:r>
            <a:r>
              <a:rPr lang="en-US" sz="2000" dirty="0" err="1"/>
              <a:t>thời</a:t>
            </a:r>
            <a:r>
              <a:rPr lang="en-US" sz="2000" dirty="0"/>
              <a:t> </a:t>
            </a:r>
            <a:r>
              <a:rPr lang="en-US" sz="2000" dirty="0" err="1"/>
              <a:t>điểm</a:t>
            </a:r>
            <a:r>
              <a:rPr lang="en-US" sz="2000" dirty="0"/>
              <a:t> </a:t>
            </a:r>
            <a:r>
              <a:rPr lang="en-US" sz="2000" dirty="0" err="1"/>
              <a:t>công</a:t>
            </a:r>
            <a:r>
              <a:rPr lang="en-US" sz="2000" dirty="0"/>
              <a:t> </a:t>
            </a:r>
            <a:r>
              <a:rPr lang="en-US" sz="2000" dirty="0" err="1"/>
              <a:t>khai</a:t>
            </a:r>
            <a:r>
              <a:rPr lang="en-US" sz="2000" dirty="0"/>
              <a:t> </a:t>
            </a:r>
            <a:r>
              <a:rPr lang="en-US" sz="2000" dirty="0" err="1"/>
              <a:t>thông</a:t>
            </a:r>
            <a:r>
              <a:rPr lang="en-US" sz="2000" dirty="0"/>
              <a:t> </a:t>
            </a:r>
            <a:r>
              <a:rPr lang="en-US" sz="2000" dirty="0" smtClean="0"/>
              <a:t>tin</a:t>
            </a:r>
          </a:p>
          <a:p>
            <a:r>
              <a:rPr lang="en-US" sz="2000" dirty="0" err="1"/>
              <a:t>Điều</a:t>
            </a:r>
            <a:r>
              <a:rPr lang="en-US" sz="2000" dirty="0"/>
              <a:t> 13. </a:t>
            </a:r>
            <a:r>
              <a:rPr lang="en-US" sz="2000" dirty="0" err="1"/>
              <a:t>Những</a:t>
            </a:r>
            <a:r>
              <a:rPr lang="en-US" sz="2000" dirty="0"/>
              <a:t> </a:t>
            </a:r>
            <a:r>
              <a:rPr lang="en-US" sz="2000" dirty="0" err="1"/>
              <a:t>nội</a:t>
            </a:r>
            <a:r>
              <a:rPr lang="en-US" sz="2000" dirty="0"/>
              <a:t> dung </a:t>
            </a:r>
            <a:r>
              <a:rPr lang="en-US" sz="2000" dirty="0" err="1"/>
              <a:t>được</a:t>
            </a:r>
            <a:r>
              <a:rPr lang="en-US" sz="2000" dirty="0"/>
              <a:t> </a:t>
            </a:r>
            <a:r>
              <a:rPr lang="en-US" sz="2000" dirty="0" err="1"/>
              <a:t>bàn</a:t>
            </a:r>
            <a:r>
              <a:rPr lang="en-US" sz="2000" dirty="0"/>
              <a:t> </a:t>
            </a:r>
            <a:r>
              <a:rPr lang="en-US" sz="2000" dirty="0" err="1"/>
              <a:t>và</a:t>
            </a:r>
            <a:r>
              <a:rPr lang="en-US" sz="2000" dirty="0"/>
              <a:t> </a:t>
            </a:r>
            <a:r>
              <a:rPr lang="en-US" sz="2000" dirty="0" err="1"/>
              <a:t>quyết</a:t>
            </a:r>
            <a:r>
              <a:rPr lang="en-US" sz="2000" dirty="0"/>
              <a:t> </a:t>
            </a:r>
            <a:r>
              <a:rPr lang="en-US" sz="2000" dirty="0" err="1"/>
              <a:t>định</a:t>
            </a:r>
            <a:endParaRPr lang="en-US" sz="2000" dirty="0"/>
          </a:p>
          <a:p>
            <a:r>
              <a:rPr lang="en-US" sz="2000" dirty="0" err="1"/>
              <a:t>Điều</a:t>
            </a:r>
            <a:r>
              <a:rPr lang="en-US" sz="2000" dirty="0"/>
              <a:t> 17. </a:t>
            </a:r>
            <a:r>
              <a:rPr lang="en-US" sz="2000" dirty="0" err="1"/>
              <a:t>Những</a:t>
            </a:r>
            <a:r>
              <a:rPr lang="en-US" sz="2000" dirty="0"/>
              <a:t> </a:t>
            </a:r>
            <a:r>
              <a:rPr lang="en-US" sz="2000" dirty="0" err="1"/>
              <a:t>nội</a:t>
            </a:r>
            <a:r>
              <a:rPr lang="en-US" sz="2000" dirty="0"/>
              <a:t> dung </a:t>
            </a:r>
            <a:r>
              <a:rPr lang="en-US" sz="2000" dirty="0" err="1"/>
              <a:t>quân</a:t>
            </a:r>
            <a:r>
              <a:rPr lang="en-US" sz="2000" dirty="0"/>
              <a:t> </a:t>
            </a:r>
            <a:r>
              <a:rPr lang="en-US" sz="2000" dirty="0" err="1"/>
              <a:t>nhân</a:t>
            </a:r>
            <a:r>
              <a:rPr lang="en-US" sz="2000" dirty="0"/>
              <a:t>, </a:t>
            </a:r>
            <a:r>
              <a:rPr lang="en-US" sz="2000" dirty="0" err="1"/>
              <a:t>công</a:t>
            </a:r>
            <a:r>
              <a:rPr lang="en-US" sz="2000" dirty="0"/>
              <a:t> </a:t>
            </a:r>
            <a:r>
              <a:rPr lang="en-US" sz="2000" dirty="0" err="1"/>
              <a:t>nhân</a:t>
            </a:r>
            <a:r>
              <a:rPr lang="en-US" sz="2000" dirty="0"/>
              <a:t>, </a:t>
            </a:r>
            <a:r>
              <a:rPr lang="en-US" sz="2000" dirty="0" err="1"/>
              <a:t>viên</a:t>
            </a:r>
            <a:r>
              <a:rPr lang="en-US" sz="2000" dirty="0"/>
              <a:t> </a:t>
            </a:r>
            <a:r>
              <a:rPr lang="en-US" sz="2000" dirty="0" err="1"/>
              <a:t>chức</a:t>
            </a:r>
            <a:r>
              <a:rPr lang="en-US" sz="2000" dirty="0"/>
              <a:t> </a:t>
            </a:r>
            <a:r>
              <a:rPr lang="en-US" sz="2000" dirty="0" err="1"/>
              <a:t>quốc</a:t>
            </a:r>
            <a:r>
              <a:rPr lang="en-US" sz="2000" dirty="0"/>
              <a:t> </a:t>
            </a:r>
            <a:r>
              <a:rPr lang="en-US" sz="2000" dirty="0" err="1"/>
              <a:t>phòng</a:t>
            </a:r>
            <a:r>
              <a:rPr lang="en-US" sz="2000" dirty="0"/>
              <a:t>, </a:t>
            </a:r>
            <a:r>
              <a:rPr lang="en-US" sz="2000" dirty="0" err="1"/>
              <a:t>người</a:t>
            </a:r>
            <a:r>
              <a:rPr lang="en-US" sz="2000" dirty="0"/>
              <a:t> </a:t>
            </a:r>
            <a:r>
              <a:rPr lang="en-US" sz="2000" dirty="0" err="1"/>
              <a:t>lao</a:t>
            </a:r>
            <a:r>
              <a:rPr lang="en-US" sz="2000" dirty="0"/>
              <a:t> </a:t>
            </a:r>
            <a:r>
              <a:rPr lang="en-US" sz="2000" dirty="0" err="1"/>
              <a:t>động</a:t>
            </a:r>
            <a:r>
              <a:rPr lang="en-US" sz="2000" dirty="0"/>
              <a:t> </a:t>
            </a:r>
            <a:r>
              <a:rPr lang="en-US" sz="2000" dirty="0" err="1"/>
              <a:t>tham</a:t>
            </a:r>
            <a:r>
              <a:rPr lang="en-US" sz="2000" dirty="0"/>
              <a:t> </a:t>
            </a:r>
            <a:r>
              <a:rPr lang="en-US" sz="2000" dirty="0" err="1"/>
              <a:t>gia</a:t>
            </a:r>
            <a:r>
              <a:rPr lang="en-US" sz="2000" dirty="0"/>
              <a:t> ý </a:t>
            </a:r>
            <a:r>
              <a:rPr lang="en-US" sz="2000" dirty="0" err="1"/>
              <a:t>kiến</a:t>
            </a:r>
            <a:r>
              <a:rPr lang="en-US" sz="2000" dirty="0"/>
              <a:t> </a:t>
            </a:r>
            <a:r>
              <a:rPr lang="en-US" sz="2000" dirty="0" err="1"/>
              <a:t>trước</a:t>
            </a:r>
            <a:r>
              <a:rPr lang="en-US" sz="2000" dirty="0"/>
              <a:t> </a:t>
            </a:r>
            <a:r>
              <a:rPr lang="en-US" sz="2000" dirty="0" err="1"/>
              <a:t>khi</a:t>
            </a:r>
            <a:r>
              <a:rPr lang="en-US" sz="2000" dirty="0"/>
              <a:t> </a:t>
            </a:r>
            <a:r>
              <a:rPr lang="en-US" sz="2000" dirty="0" err="1"/>
              <a:t>chỉ</a:t>
            </a:r>
            <a:r>
              <a:rPr lang="en-US" sz="2000" dirty="0"/>
              <a:t> </a:t>
            </a:r>
            <a:r>
              <a:rPr lang="en-US" sz="2000" dirty="0" err="1"/>
              <a:t>huy</a:t>
            </a:r>
            <a:r>
              <a:rPr lang="en-US" sz="2000" dirty="0"/>
              <a:t> </a:t>
            </a:r>
            <a:r>
              <a:rPr lang="en-US" sz="2000" dirty="0" err="1"/>
              <a:t>cơ</a:t>
            </a:r>
            <a:r>
              <a:rPr lang="en-US" sz="2000" dirty="0"/>
              <a:t> </a:t>
            </a:r>
            <a:r>
              <a:rPr lang="en-US" sz="2000" dirty="0" err="1"/>
              <a:t>quan</a:t>
            </a:r>
            <a:r>
              <a:rPr lang="en-US" sz="2000" dirty="0"/>
              <a:t>, </a:t>
            </a:r>
            <a:r>
              <a:rPr lang="en-US" sz="2000" dirty="0" err="1"/>
              <a:t>đơn</a:t>
            </a:r>
            <a:r>
              <a:rPr lang="en-US" sz="2000" dirty="0"/>
              <a:t> </a:t>
            </a:r>
            <a:r>
              <a:rPr lang="en-US" sz="2000" dirty="0" err="1"/>
              <a:t>vị</a:t>
            </a:r>
            <a:r>
              <a:rPr lang="en-US" sz="2000" dirty="0"/>
              <a:t> </a:t>
            </a:r>
            <a:r>
              <a:rPr lang="en-US" sz="2000" dirty="0" err="1"/>
              <a:t>quyết</a:t>
            </a:r>
            <a:r>
              <a:rPr lang="en-US" sz="2000" dirty="0"/>
              <a:t> </a:t>
            </a:r>
            <a:r>
              <a:rPr lang="en-US" sz="2000" dirty="0" err="1" smtClean="0"/>
              <a:t>định</a:t>
            </a:r>
            <a:endParaRPr lang="en-US" sz="2000" dirty="0"/>
          </a:p>
        </p:txBody>
      </p:sp>
      <p:sp>
        <p:nvSpPr>
          <p:cNvPr id="8" name="Rounded Rectangle 7"/>
          <p:cNvSpPr/>
          <p:nvPr/>
        </p:nvSpPr>
        <p:spPr>
          <a:xfrm>
            <a:off x="-2810394" y="8292204"/>
            <a:ext cx="8923020" cy="176957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3: </a:t>
            </a:r>
            <a:r>
              <a:rPr lang="en-US" sz="2000" b="1" i="1" dirty="0" err="1"/>
              <a:t>Quy</a:t>
            </a:r>
            <a:r>
              <a:rPr lang="en-US" sz="2000" b="1" i="1" dirty="0"/>
              <a:t> </a:t>
            </a:r>
            <a:r>
              <a:rPr lang="en-US" sz="2000" b="1" i="1" dirty="0" err="1"/>
              <a:t>định</a:t>
            </a:r>
            <a:r>
              <a:rPr lang="en-US" sz="2000" b="1" i="1" dirty="0"/>
              <a:t> </a:t>
            </a:r>
            <a:r>
              <a:rPr lang="en-US" sz="2000" b="1" i="1" dirty="0" err="1"/>
              <a:t>việc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sở</a:t>
            </a:r>
            <a:r>
              <a:rPr lang="en-US" sz="2000" b="1" i="1" dirty="0"/>
              <a:t> </a:t>
            </a:r>
            <a:r>
              <a:rPr lang="en-US" sz="2000" b="1" i="1" dirty="0" err="1"/>
              <a:t>trong</a:t>
            </a:r>
            <a:r>
              <a:rPr lang="en-US" sz="2000" b="1" i="1" dirty="0"/>
              <a:t> </a:t>
            </a:r>
            <a:r>
              <a:rPr lang="en-US" sz="2000" b="1" i="1" dirty="0" err="1"/>
              <a:t>doanh</a:t>
            </a:r>
            <a:r>
              <a:rPr lang="en-US" sz="2000" b="1" i="1" dirty="0"/>
              <a:t> </a:t>
            </a:r>
            <a:r>
              <a:rPr lang="en-US" sz="2000" b="1" i="1" dirty="0" err="1"/>
              <a:t>nghiệp</a:t>
            </a:r>
            <a:r>
              <a:rPr lang="en-US" sz="2000" b="1" i="1" dirty="0"/>
              <a:t>, </a:t>
            </a:r>
            <a:r>
              <a:rPr lang="en-US" sz="2000" b="1" i="1" dirty="0" err="1"/>
              <a:t>trong</a:t>
            </a:r>
            <a:r>
              <a:rPr lang="en-US" sz="2000" b="1" i="1" dirty="0"/>
              <a:t> </a:t>
            </a:r>
            <a:r>
              <a:rPr lang="en-US" sz="2000" b="1" i="1" dirty="0" err="1"/>
              <a:t>đó</a:t>
            </a:r>
            <a:r>
              <a:rPr lang="en-US" sz="2000" b="1" i="1" dirty="0"/>
              <a:t>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xây</a:t>
            </a:r>
            <a:r>
              <a:rPr lang="en-US" sz="2000" b="1" i="1" dirty="0"/>
              <a:t> </a:t>
            </a:r>
            <a:r>
              <a:rPr lang="en-US" sz="2000" b="1" i="1" dirty="0" err="1"/>
              <a:t>dựng</a:t>
            </a:r>
            <a:r>
              <a:rPr lang="en-US" sz="2000" b="1" i="1" dirty="0"/>
              <a:t> </a:t>
            </a:r>
            <a:r>
              <a:rPr lang="en-US" sz="2000" b="1" i="1" dirty="0" err="1"/>
              <a:t>quy</a:t>
            </a:r>
            <a:r>
              <a:rPr lang="en-US" sz="2000" b="1" i="1" dirty="0"/>
              <a:t> </a:t>
            </a:r>
            <a:r>
              <a:rPr lang="en-US" sz="2000" b="1" i="1" dirty="0" err="1"/>
              <a:t>chế</a:t>
            </a:r>
            <a:r>
              <a:rPr lang="en-US" sz="2000" b="1" i="1" dirty="0"/>
              <a:t>, </a:t>
            </a:r>
            <a:r>
              <a:rPr lang="en-US" sz="2000" b="1" i="1" dirty="0" err="1"/>
              <a:t>nội</a:t>
            </a:r>
            <a:r>
              <a:rPr lang="en-US" sz="2000" b="1" i="1" dirty="0"/>
              <a:t> dung </a:t>
            </a:r>
            <a:r>
              <a:rPr lang="en-US" sz="2000" b="1" i="1" dirty="0" err="1"/>
              <a:t>quy</a:t>
            </a:r>
            <a:r>
              <a:rPr lang="en-US" sz="2000" b="1" i="1" dirty="0"/>
              <a:t> </a:t>
            </a:r>
            <a:r>
              <a:rPr lang="en-US" sz="2000" b="1" i="1" dirty="0" err="1"/>
              <a:t>chế</a:t>
            </a:r>
            <a:r>
              <a:rPr lang="en-US" sz="2000" b="1" i="1" dirty="0"/>
              <a:t>; </a:t>
            </a:r>
            <a:r>
              <a:rPr lang="en-US" sz="2000" b="1" i="1" dirty="0" err="1"/>
              <a:t>hình</a:t>
            </a:r>
            <a:r>
              <a:rPr lang="en-US" sz="2000" b="1" i="1" dirty="0"/>
              <a:t> </a:t>
            </a:r>
            <a:r>
              <a:rPr lang="en-US" sz="2000" b="1" i="1" dirty="0" err="1"/>
              <a:t>thức</a:t>
            </a:r>
            <a:r>
              <a:rPr lang="en-US" sz="2000" b="1" i="1" dirty="0"/>
              <a:t> </a:t>
            </a:r>
            <a:r>
              <a:rPr lang="en-US" sz="2000" b="1" i="1" dirty="0" err="1"/>
              <a:t>thực</a:t>
            </a:r>
            <a:r>
              <a:rPr lang="en-US" sz="2000" b="1" i="1" dirty="0"/>
              <a:t> </a:t>
            </a:r>
            <a:r>
              <a:rPr lang="en-US" sz="2000" b="1" i="1" dirty="0" err="1"/>
              <a:t>hiện</a:t>
            </a:r>
            <a:r>
              <a:rPr lang="en-US" sz="2000" b="1" i="1" dirty="0"/>
              <a:t> </a:t>
            </a:r>
            <a:r>
              <a:rPr lang="en-US" sz="2000" b="1" i="1" dirty="0" err="1"/>
              <a:t>dân</a:t>
            </a:r>
            <a:r>
              <a:rPr lang="en-US" sz="2000" b="1" i="1" dirty="0"/>
              <a:t> </a:t>
            </a:r>
            <a:r>
              <a:rPr lang="en-US" sz="2000" b="1" i="1" dirty="0" err="1"/>
              <a:t>chủ</a:t>
            </a:r>
            <a:r>
              <a:rPr lang="en-US" sz="2000" b="1" i="1" dirty="0"/>
              <a:t> ở </a:t>
            </a:r>
            <a:r>
              <a:rPr lang="en-US" sz="2000" b="1" i="1" dirty="0" err="1"/>
              <a:t>cơ</a:t>
            </a:r>
            <a:r>
              <a:rPr lang="en-US" sz="2000" b="1" i="1" dirty="0"/>
              <a:t> </a:t>
            </a:r>
            <a:r>
              <a:rPr lang="en-US" sz="2000" b="1" i="1" dirty="0" err="1"/>
              <a:t>sở</a:t>
            </a:r>
            <a:r>
              <a:rPr lang="en-US" sz="2000" b="1" i="1" dirty="0"/>
              <a:t> </a:t>
            </a:r>
            <a:r>
              <a:rPr lang="en-US" sz="2000" b="1" i="1" dirty="0" err="1"/>
              <a:t>tại</a:t>
            </a:r>
            <a:r>
              <a:rPr lang="en-US" sz="2000" b="1" i="1" dirty="0"/>
              <a:t> </a:t>
            </a:r>
            <a:r>
              <a:rPr lang="en-US" sz="2000" b="1" i="1" dirty="0" err="1"/>
              <a:t>các</a:t>
            </a:r>
            <a:r>
              <a:rPr lang="en-US" sz="2000" b="1" i="1" dirty="0"/>
              <a:t> </a:t>
            </a:r>
            <a:r>
              <a:rPr lang="en-US" sz="2000" b="1" i="1" dirty="0" err="1"/>
              <a:t>doanh</a:t>
            </a:r>
            <a:r>
              <a:rPr lang="en-US" sz="2000" b="1" i="1" dirty="0"/>
              <a:t> </a:t>
            </a:r>
            <a:r>
              <a:rPr lang="en-US" sz="2000" b="1" i="1" dirty="0" err="1"/>
              <a:t>nghiệp</a:t>
            </a:r>
            <a:r>
              <a:rPr lang="en-US" sz="2000" b="1" i="1" dirty="0"/>
              <a:t>.</a:t>
            </a:r>
          </a:p>
        </p:txBody>
      </p:sp>
      <p:sp>
        <p:nvSpPr>
          <p:cNvPr id="9" name="Rounded Rectangle 8"/>
          <p:cNvSpPr/>
          <p:nvPr/>
        </p:nvSpPr>
        <p:spPr>
          <a:xfrm>
            <a:off x="2260889" y="7407418"/>
            <a:ext cx="8923020" cy="176957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4: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Ban </a:t>
            </a:r>
            <a:r>
              <a:rPr lang="en-US" sz="2000" b="1" i="1" dirty="0" err="1"/>
              <a:t>Thanh</a:t>
            </a:r>
            <a:r>
              <a:rPr lang="en-US" sz="2000" b="1" i="1" dirty="0"/>
              <a:t> </a:t>
            </a:r>
            <a:r>
              <a:rPr lang="en-US" sz="2000" b="1" i="1" dirty="0" err="1"/>
              <a:t>tra</a:t>
            </a:r>
            <a:r>
              <a:rPr lang="en-US" sz="2000" b="1" i="1" dirty="0"/>
              <a:t> </a:t>
            </a:r>
            <a:r>
              <a:rPr lang="en-US" sz="2000" b="1" i="1" dirty="0" err="1"/>
              <a:t>nhân</a:t>
            </a:r>
            <a:r>
              <a:rPr lang="en-US" sz="2000" b="1" i="1" dirty="0"/>
              <a:t> </a:t>
            </a:r>
            <a:r>
              <a:rPr lang="en-US" sz="2000" b="1" i="1" dirty="0" err="1"/>
              <a:t>dân</a:t>
            </a:r>
            <a:r>
              <a:rPr lang="en-US" sz="2000" b="1" i="1" dirty="0"/>
              <a:t>, </a:t>
            </a:r>
            <a:r>
              <a:rPr lang="en-US" sz="2000" b="1" i="1" dirty="0" err="1"/>
              <a:t>trong</a:t>
            </a:r>
            <a:r>
              <a:rPr lang="en-US" sz="2000" b="1" i="1" dirty="0"/>
              <a:t> </a:t>
            </a:r>
            <a:r>
              <a:rPr lang="en-US" sz="2000" b="1" i="1" dirty="0" err="1"/>
              <a:t>đó</a:t>
            </a:r>
            <a:r>
              <a:rPr lang="en-US" sz="2000" b="1" i="1" dirty="0"/>
              <a:t> </a:t>
            </a:r>
            <a:r>
              <a:rPr lang="en-US" sz="2000" b="1" i="1" dirty="0" err="1"/>
              <a:t>quy</a:t>
            </a:r>
            <a:r>
              <a:rPr lang="en-US" sz="2000" b="1" i="1" dirty="0"/>
              <a:t> </a:t>
            </a:r>
            <a:r>
              <a:rPr lang="en-US" sz="2000" b="1" i="1" dirty="0" err="1"/>
              <a:t>định</a:t>
            </a:r>
            <a:r>
              <a:rPr lang="en-US" sz="2000" b="1" i="1" dirty="0"/>
              <a:t> </a:t>
            </a:r>
            <a:r>
              <a:rPr lang="en-US" sz="2000" b="1" i="1" dirty="0" err="1"/>
              <a:t>cụ</a:t>
            </a:r>
            <a:r>
              <a:rPr lang="en-US" sz="2000" b="1" i="1" dirty="0"/>
              <a:t> </a:t>
            </a:r>
            <a:r>
              <a:rPr lang="en-US" sz="2000" b="1" i="1" dirty="0" err="1"/>
              <a:t>thể</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nhiệm</a:t>
            </a:r>
            <a:r>
              <a:rPr lang="en-US" sz="2000" b="1" i="1" dirty="0"/>
              <a:t> </a:t>
            </a:r>
            <a:r>
              <a:rPr lang="en-US" sz="2000" b="1" i="1" dirty="0" err="1"/>
              <a:t>vụ</a:t>
            </a:r>
            <a:r>
              <a:rPr lang="en-US" sz="2000" b="1" i="1" dirty="0"/>
              <a:t>, </a:t>
            </a:r>
            <a:r>
              <a:rPr lang="en-US" sz="2000" b="1" i="1" dirty="0" err="1"/>
              <a:t>quyền</a:t>
            </a:r>
            <a:r>
              <a:rPr lang="en-US" sz="2000" b="1" i="1" dirty="0"/>
              <a:t> </a:t>
            </a:r>
            <a:r>
              <a:rPr lang="en-US" sz="2000" b="1" i="1" dirty="0" err="1"/>
              <a:t>hạn</a:t>
            </a:r>
            <a:r>
              <a:rPr lang="en-US" sz="2000" b="1" i="1" dirty="0"/>
              <a:t>, </a:t>
            </a:r>
            <a:r>
              <a:rPr lang="en-US" sz="2000" b="1" i="1" dirty="0" err="1"/>
              <a:t>nguyên</a:t>
            </a:r>
            <a:r>
              <a:rPr lang="en-US" sz="2000" b="1" i="1" dirty="0"/>
              <a:t> </a:t>
            </a:r>
            <a:r>
              <a:rPr lang="en-US" sz="2000" b="1" i="1" dirty="0" err="1"/>
              <a:t>tắc</a:t>
            </a:r>
            <a:r>
              <a:rPr lang="en-US" sz="2000" b="1" i="1" dirty="0"/>
              <a:t> </a:t>
            </a:r>
            <a:r>
              <a:rPr lang="en-US" sz="2000" b="1" i="1" dirty="0" err="1"/>
              <a:t>tổ</a:t>
            </a:r>
            <a:r>
              <a:rPr lang="en-US" sz="2000" b="1" i="1" dirty="0"/>
              <a:t> </a:t>
            </a:r>
            <a:r>
              <a:rPr lang="en-US" sz="2000" b="1" i="1" dirty="0" err="1"/>
              <a:t>chức</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trách</a:t>
            </a:r>
            <a:r>
              <a:rPr lang="en-US" sz="2000" b="1" i="1" dirty="0"/>
              <a:t> </a:t>
            </a:r>
            <a:r>
              <a:rPr lang="en-US" sz="2000" b="1" i="1" dirty="0" err="1"/>
              <a:t>nhiệm</a:t>
            </a:r>
            <a:r>
              <a:rPr lang="en-US" sz="2000" b="1" i="1" dirty="0"/>
              <a:t> </a:t>
            </a:r>
            <a:r>
              <a:rPr lang="en-US" sz="2000" b="1" i="1" dirty="0" err="1"/>
              <a:t>trong</a:t>
            </a:r>
            <a:r>
              <a:rPr lang="en-US" sz="2000" b="1" i="1" dirty="0"/>
              <a:t> </a:t>
            </a:r>
            <a:r>
              <a:rPr lang="en-US" sz="2000" b="1" i="1" dirty="0" err="1"/>
              <a:t>bảo</a:t>
            </a:r>
            <a:r>
              <a:rPr lang="en-US" sz="2000" b="1" i="1" dirty="0"/>
              <a:t> </a:t>
            </a:r>
            <a:r>
              <a:rPr lang="en-US" sz="2000" b="1" i="1" dirty="0" err="1"/>
              <a:t>đảm</a:t>
            </a:r>
            <a:r>
              <a:rPr lang="en-US" sz="2000" b="1" i="1" dirty="0"/>
              <a:t> </a:t>
            </a:r>
            <a:r>
              <a:rPr lang="en-US" sz="2000" b="1" i="1" dirty="0" err="1"/>
              <a:t>hoạt</a:t>
            </a:r>
            <a:r>
              <a:rPr lang="en-US" sz="2000" b="1" i="1" dirty="0"/>
              <a:t> </a:t>
            </a:r>
            <a:r>
              <a:rPr lang="en-US" sz="2000" b="1" i="1" dirty="0" err="1"/>
              <a:t>động</a:t>
            </a:r>
            <a:r>
              <a:rPr lang="en-US" sz="2000" b="1" i="1" dirty="0"/>
              <a:t> </a:t>
            </a:r>
            <a:r>
              <a:rPr lang="en-US" sz="2000" b="1" i="1" dirty="0" err="1"/>
              <a:t>của</a:t>
            </a:r>
            <a:r>
              <a:rPr lang="en-US" sz="2000" b="1" i="1" dirty="0"/>
              <a:t> Ban </a:t>
            </a:r>
            <a:r>
              <a:rPr lang="en-US" sz="2000" b="1" i="1" dirty="0" err="1"/>
              <a:t>Thanh</a:t>
            </a:r>
            <a:r>
              <a:rPr lang="en-US" sz="2000" b="1" i="1" dirty="0"/>
              <a:t> </a:t>
            </a:r>
            <a:r>
              <a:rPr lang="en-US" sz="2000" b="1" i="1" dirty="0" err="1"/>
              <a:t>tra</a:t>
            </a:r>
            <a:r>
              <a:rPr lang="en-US" sz="2000" b="1" i="1" dirty="0"/>
              <a:t> </a:t>
            </a:r>
            <a:r>
              <a:rPr lang="en-US" sz="2000" b="1" i="1" dirty="0" err="1"/>
              <a:t>nhân</a:t>
            </a:r>
            <a:r>
              <a:rPr lang="en-US" sz="2000" b="1" i="1" dirty="0"/>
              <a:t> </a:t>
            </a:r>
            <a:r>
              <a:rPr lang="en-US" sz="2000" b="1" i="1" dirty="0" err="1"/>
              <a:t>dân</a:t>
            </a:r>
            <a:r>
              <a:rPr lang="en-US" sz="2000" b="1" i="1" dirty="0"/>
              <a:t>.</a:t>
            </a:r>
            <a:endParaRPr lang="en-US" sz="2400" b="1" i="1" dirty="0"/>
          </a:p>
        </p:txBody>
      </p:sp>
      <p:sp>
        <p:nvSpPr>
          <p:cNvPr id="10" name="Rounded Rectangle 9"/>
          <p:cNvSpPr/>
          <p:nvPr/>
        </p:nvSpPr>
        <p:spPr>
          <a:xfrm>
            <a:off x="1190625" y="2824161"/>
            <a:ext cx="10066020" cy="3461473"/>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err="1"/>
              <a:t>Chương</a:t>
            </a:r>
            <a:r>
              <a:rPr lang="en-US" sz="2000" b="1" i="1" dirty="0"/>
              <a:t> 5: </a:t>
            </a:r>
            <a:r>
              <a:rPr lang="en-US" sz="2000" b="1" i="1" dirty="0" err="1"/>
              <a:t>Quy</a:t>
            </a:r>
            <a:r>
              <a:rPr lang="en-US" sz="2000" b="1" i="1" dirty="0"/>
              <a:t> </a:t>
            </a:r>
            <a:r>
              <a:rPr lang="en-US" sz="2000" b="1" i="1" dirty="0" err="1"/>
              <a:t>định</a:t>
            </a:r>
            <a:r>
              <a:rPr lang="en-US" sz="2000" b="1" i="1" dirty="0"/>
              <a:t> </a:t>
            </a:r>
            <a:r>
              <a:rPr lang="en-US" sz="2000" b="1" i="1" dirty="0" err="1"/>
              <a:t>về</a:t>
            </a:r>
            <a:r>
              <a:rPr lang="en-US" sz="2000" b="1" i="1" dirty="0"/>
              <a:t> </a:t>
            </a:r>
            <a:r>
              <a:rPr lang="en-US" sz="2000" b="1" i="1" dirty="0" err="1"/>
              <a:t>hiệu</a:t>
            </a:r>
            <a:r>
              <a:rPr lang="en-US" sz="2000" b="1" i="1" dirty="0"/>
              <a:t> </a:t>
            </a:r>
            <a:r>
              <a:rPr lang="en-US" sz="2000" b="1" i="1" dirty="0" err="1"/>
              <a:t>lực</a:t>
            </a:r>
            <a:r>
              <a:rPr lang="en-US" sz="2000" b="1" i="1" dirty="0"/>
              <a:t> </a:t>
            </a:r>
            <a:r>
              <a:rPr lang="en-US" sz="2000" b="1" i="1" dirty="0" err="1"/>
              <a:t>thi</a:t>
            </a:r>
            <a:r>
              <a:rPr lang="en-US" sz="2000" b="1" i="1" dirty="0"/>
              <a:t> </a:t>
            </a:r>
            <a:r>
              <a:rPr lang="en-US" sz="2000" b="1" i="1" dirty="0" err="1"/>
              <a:t>hành</a:t>
            </a:r>
            <a:r>
              <a:rPr lang="en-US" sz="2000" b="1" i="1" dirty="0"/>
              <a:t> </a:t>
            </a:r>
            <a:r>
              <a:rPr lang="en-US" sz="2000" b="1" i="1" dirty="0" err="1"/>
              <a:t>và</a:t>
            </a:r>
            <a:r>
              <a:rPr lang="en-US" sz="2000" b="1" i="1" dirty="0"/>
              <a:t> </a:t>
            </a:r>
            <a:r>
              <a:rPr lang="en-US" sz="2000" b="1" i="1" dirty="0" err="1"/>
              <a:t>trách</a:t>
            </a:r>
            <a:r>
              <a:rPr lang="en-US" sz="2000" b="1" i="1" dirty="0"/>
              <a:t> </a:t>
            </a:r>
            <a:r>
              <a:rPr lang="en-US" sz="2000" b="1" i="1" dirty="0" err="1"/>
              <a:t>nhiệm</a:t>
            </a:r>
            <a:r>
              <a:rPr lang="en-US" sz="2000" b="1" i="1" dirty="0"/>
              <a:t> </a:t>
            </a:r>
            <a:r>
              <a:rPr lang="en-US" sz="2000" b="1" i="1" dirty="0" err="1"/>
              <a:t>thi</a:t>
            </a:r>
            <a:r>
              <a:rPr lang="en-US" sz="2000" b="1" i="1" dirty="0"/>
              <a:t> </a:t>
            </a:r>
            <a:r>
              <a:rPr lang="en-US" sz="2000" b="1" i="1" dirty="0" err="1"/>
              <a:t>hành</a:t>
            </a:r>
            <a:r>
              <a:rPr lang="en-US" sz="2000" b="1" i="1" dirty="0"/>
              <a:t>.</a:t>
            </a:r>
          </a:p>
          <a:p>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có</a:t>
            </a:r>
            <a:r>
              <a:rPr lang="en-US" sz="2000" dirty="0"/>
              <a:t> </a:t>
            </a:r>
            <a:r>
              <a:rPr lang="en-US" sz="2000" dirty="0" err="1"/>
              <a:t>hiệu</a:t>
            </a:r>
            <a:r>
              <a:rPr lang="en-US" sz="2000" dirty="0"/>
              <a:t> </a:t>
            </a:r>
            <a:r>
              <a:rPr lang="en-US" sz="2000" dirty="0" err="1"/>
              <a:t>lực</a:t>
            </a:r>
            <a:r>
              <a:rPr lang="en-US" sz="2000" dirty="0"/>
              <a:t> </a:t>
            </a:r>
            <a:r>
              <a:rPr lang="en-US" sz="2000" dirty="0" err="1"/>
              <a:t>thi</a:t>
            </a:r>
            <a:r>
              <a:rPr lang="en-US" sz="2000" dirty="0"/>
              <a:t> </a:t>
            </a:r>
            <a:r>
              <a:rPr lang="en-US" sz="2000" dirty="0" err="1"/>
              <a:t>hành</a:t>
            </a:r>
            <a:r>
              <a:rPr lang="en-US" sz="2000" dirty="0"/>
              <a:t> </a:t>
            </a:r>
            <a:r>
              <a:rPr lang="en-US" sz="2000" dirty="0" err="1"/>
              <a:t>từ</a:t>
            </a:r>
            <a:r>
              <a:rPr lang="en-US" sz="2000" dirty="0"/>
              <a:t> </a:t>
            </a:r>
            <a:r>
              <a:rPr lang="en-US" sz="2000" dirty="0" err="1"/>
              <a:t>ngày</a:t>
            </a:r>
            <a:r>
              <a:rPr lang="en-US" sz="2000" dirty="0"/>
              <a:t> 15/02/2025. </a:t>
            </a:r>
            <a:r>
              <a:rPr lang="en-US" sz="2000" dirty="0" err="1"/>
              <a:t>Thông</a:t>
            </a:r>
            <a:r>
              <a:rPr lang="en-US" sz="2000" dirty="0"/>
              <a:t> </a:t>
            </a:r>
            <a:r>
              <a:rPr lang="en-US" sz="2000" dirty="0" err="1"/>
              <a:t>tư</a:t>
            </a:r>
            <a:r>
              <a:rPr lang="en-US" sz="2000" dirty="0"/>
              <a:t> </a:t>
            </a:r>
            <a:r>
              <a:rPr lang="en-US" sz="2000" dirty="0" err="1"/>
              <a:t>số</a:t>
            </a:r>
            <a:r>
              <a:rPr lang="en-US" sz="2000" dirty="0"/>
              <a:t> 165/2018/TT-BQP </a:t>
            </a:r>
            <a:r>
              <a:rPr lang="en-US" sz="2000" dirty="0" err="1"/>
              <a:t>ngày</a:t>
            </a:r>
            <a:r>
              <a:rPr lang="en-US" sz="2000" dirty="0"/>
              <a:t> 01 </a:t>
            </a:r>
            <a:r>
              <a:rPr lang="en-US" sz="2000" dirty="0" err="1"/>
              <a:t>tháng</a:t>
            </a:r>
            <a:r>
              <a:rPr lang="en-US" sz="2000" dirty="0"/>
              <a:t> 12 </a:t>
            </a:r>
            <a:r>
              <a:rPr lang="en-US" sz="2000" dirty="0" err="1"/>
              <a:t>năm</a:t>
            </a:r>
            <a:r>
              <a:rPr lang="en-US" sz="2000" dirty="0"/>
              <a:t> 2018 </a:t>
            </a:r>
            <a:r>
              <a:rPr lang="en-US" sz="2000" dirty="0" err="1"/>
              <a:t>của</a:t>
            </a:r>
            <a:r>
              <a:rPr lang="en-US" sz="2000" dirty="0"/>
              <a:t> </a:t>
            </a:r>
            <a:r>
              <a:rPr lang="en-US" sz="2000" dirty="0" err="1"/>
              <a:t>Bộ</a:t>
            </a:r>
            <a:r>
              <a:rPr lang="en-US" sz="2000" dirty="0"/>
              <a:t> </a:t>
            </a:r>
            <a:r>
              <a:rPr lang="en-US" sz="2000" dirty="0" err="1"/>
              <a:t>trưởng</a:t>
            </a:r>
            <a:r>
              <a:rPr lang="en-US" sz="2000" dirty="0"/>
              <a:t> </a:t>
            </a:r>
            <a:r>
              <a:rPr lang="en-US" sz="2000" dirty="0" err="1"/>
              <a:t>Bộ</a:t>
            </a:r>
            <a:r>
              <a:rPr lang="en-US" sz="2000" dirty="0"/>
              <a:t> </a:t>
            </a:r>
            <a:r>
              <a:rPr lang="en-US" sz="2000" dirty="0" err="1"/>
              <a:t>Quốc</a:t>
            </a:r>
            <a:r>
              <a:rPr lang="en-US" sz="2000" dirty="0"/>
              <a:t> </a:t>
            </a:r>
            <a:r>
              <a:rPr lang="en-US" sz="2000" dirty="0" err="1"/>
              <a:t>phòng</a:t>
            </a:r>
            <a:r>
              <a:rPr lang="en-US" sz="2000" dirty="0"/>
              <a:t> </a:t>
            </a:r>
            <a:r>
              <a:rPr lang="en-US" sz="2000" dirty="0" err="1"/>
              <a:t>quy</a:t>
            </a:r>
            <a:r>
              <a:rPr lang="en-US" sz="2000" dirty="0"/>
              <a:t> </a:t>
            </a:r>
            <a:r>
              <a:rPr lang="en-US" sz="2000" dirty="0" err="1"/>
              <a:t>định</a:t>
            </a:r>
            <a:r>
              <a:rPr lang="en-US" sz="2000" dirty="0"/>
              <a:t> </a:t>
            </a:r>
            <a:r>
              <a:rPr lang="en-US" sz="2000" dirty="0" err="1"/>
              <a:t>về</a:t>
            </a:r>
            <a:r>
              <a:rPr lang="en-US" sz="2000" dirty="0"/>
              <a:t> </a:t>
            </a:r>
            <a:r>
              <a:rPr lang="en-US" sz="2000" dirty="0" err="1"/>
              <a:t>tổ</a:t>
            </a:r>
            <a:r>
              <a:rPr lang="en-US" sz="2000" dirty="0"/>
              <a:t> </a:t>
            </a:r>
            <a:r>
              <a:rPr lang="en-US" sz="2000" dirty="0" err="1"/>
              <a:t>chức</a:t>
            </a:r>
            <a:r>
              <a:rPr lang="en-US" sz="2000" dirty="0"/>
              <a:t> </a:t>
            </a:r>
            <a:r>
              <a:rPr lang="en-US" sz="2000" dirty="0" err="1"/>
              <a:t>và</a:t>
            </a:r>
            <a:r>
              <a:rPr lang="en-US" sz="2000" dirty="0"/>
              <a:t> </a:t>
            </a:r>
            <a:r>
              <a:rPr lang="en-US" sz="2000" dirty="0" err="1"/>
              <a:t>hoạt</a:t>
            </a:r>
            <a:r>
              <a:rPr lang="en-US" sz="2000" dirty="0"/>
              <a:t> </a:t>
            </a:r>
            <a:r>
              <a:rPr lang="en-US" sz="2000" dirty="0" err="1"/>
              <a:t>động</a:t>
            </a:r>
            <a:r>
              <a:rPr lang="en-US" sz="2000" dirty="0"/>
              <a:t> </a:t>
            </a:r>
            <a:r>
              <a:rPr lang="en-US" sz="2000" dirty="0" err="1"/>
              <a:t>của</a:t>
            </a:r>
            <a:r>
              <a:rPr lang="en-US" sz="2000" dirty="0"/>
              <a:t> </a:t>
            </a:r>
            <a:r>
              <a:rPr lang="en-US" sz="2000" dirty="0" err="1"/>
              <a:t>Hội</a:t>
            </a:r>
            <a:r>
              <a:rPr lang="en-US" sz="2000" dirty="0"/>
              <a:t> </a:t>
            </a:r>
            <a:r>
              <a:rPr lang="en-US" sz="2000" dirty="0" err="1"/>
              <a:t>đồng</a:t>
            </a:r>
            <a:r>
              <a:rPr lang="en-US" sz="2000" dirty="0"/>
              <a:t> </a:t>
            </a:r>
            <a:r>
              <a:rPr lang="en-US" sz="2000" dirty="0" err="1"/>
              <a:t>quân</a:t>
            </a:r>
            <a:r>
              <a:rPr lang="en-US" sz="2000" dirty="0"/>
              <a:t> </a:t>
            </a:r>
            <a:r>
              <a:rPr lang="en-US" sz="2000" dirty="0" err="1"/>
              <a:t>nhân</a:t>
            </a:r>
            <a:r>
              <a:rPr lang="en-US" sz="2000" dirty="0"/>
              <a:t> </a:t>
            </a:r>
            <a:r>
              <a:rPr lang="en-US" sz="2000" dirty="0" err="1"/>
              <a:t>trong</a:t>
            </a:r>
            <a:r>
              <a:rPr lang="en-US" sz="2000" dirty="0"/>
              <a:t> </a:t>
            </a:r>
            <a:r>
              <a:rPr lang="en-US" sz="2000" dirty="0" err="1"/>
              <a:t>Quân</a:t>
            </a:r>
            <a:r>
              <a:rPr lang="en-US" sz="2000" dirty="0"/>
              <a:t> </a:t>
            </a:r>
            <a:r>
              <a:rPr lang="en-US" sz="2000" dirty="0" err="1"/>
              <a:t>đội</a:t>
            </a:r>
            <a:r>
              <a:rPr lang="en-US" sz="2000" dirty="0"/>
              <a:t> </a:t>
            </a:r>
            <a:r>
              <a:rPr lang="en-US" sz="2000" dirty="0" err="1"/>
              <a:t>nhân</a:t>
            </a:r>
            <a:r>
              <a:rPr lang="en-US" sz="2000" dirty="0"/>
              <a:t> </a:t>
            </a:r>
            <a:r>
              <a:rPr lang="en-US" sz="2000" dirty="0" err="1"/>
              <a:t>dân</a:t>
            </a:r>
            <a:r>
              <a:rPr lang="en-US" sz="2000" dirty="0"/>
              <a:t> </a:t>
            </a:r>
            <a:r>
              <a:rPr lang="en-US" sz="2000" dirty="0" err="1"/>
              <a:t>Việt</a:t>
            </a:r>
            <a:r>
              <a:rPr lang="en-US" sz="2000" dirty="0"/>
              <a:t> Nam; </a:t>
            </a:r>
            <a:r>
              <a:rPr lang="en-US" sz="2000" dirty="0" err="1"/>
              <a:t>Thông</a:t>
            </a:r>
            <a:r>
              <a:rPr lang="en-US" sz="2000" dirty="0"/>
              <a:t> </a:t>
            </a:r>
            <a:r>
              <a:rPr lang="en-US" sz="2000" dirty="0" err="1"/>
              <a:t>tư</a:t>
            </a:r>
            <a:r>
              <a:rPr lang="en-US" sz="2000" dirty="0"/>
              <a:t> </a:t>
            </a:r>
            <a:r>
              <a:rPr lang="en-US" sz="2000" dirty="0" err="1"/>
              <a:t>số</a:t>
            </a:r>
            <a:r>
              <a:rPr lang="en-US" sz="2000" dirty="0"/>
              <a:t> 46/2015/TT-BQP </a:t>
            </a:r>
            <a:r>
              <a:rPr lang="en-US" sz="2000" dirty="0" err="1"/>
              <a:t>ngày</a:t>
            </a:r>
            <a:r>
              <a:rPr lang="en-US" sz="2000" dirty="0"/>
              <a:t> 16 </a:t>
            </a:r>
            <a:r>
              <a:rPr lang="en-US" sz="2000" dirty="0" err="1"/>
              <a:t>tháng</a:t>
            </a:r>
            <a:r>
              <a:rPr lang="en-US" sz="2000" dirty="0"/>
              <a:t> 6 </a:t>
            </a:r>
            <a:r>
              <a:rPr lang="en-US" sz="2000" dirty="0" err="1"/>
              <a:t>năm</a:t>
            </a:r>
            <a:r>
              <a:rPr lang="en-US" sz="2000" dirty="0"/>
              <a:t> 2015 </a:t>
            </a:r>
            <a:r>
              <a:rPr lang="en-US" sz="2000" dirty="0" err="1"/>
              <a:t>của</a:t>
            </a:r>
            <a:r>
              <a:rPr lang="en-US" sz="2000" dirty="0"/>
              <a:t> </a:t>
            </a:r>
            <a:r>
              <a:rPr lang="en-US" sz="2000" dirty="0" err="1"/>
              <a:t>Bộ</a:t>
            </a:r>
            <a:r>
              <a:rPr lang="en-US" sz="2000" dirty="0"/>
              <a:t> </a:t>
            </a:r>
            <a:r>
              <a:rPr lang="en-US" sz="2000" dirty="0" err="1"/>
              <a:t>trưởng</a:t>
            </a:r>
            <a:r>
              <a:rPr lang="en-US" sz="2000" dirty="0"/>
              <a:t> </a:t>
            </a:r>
            <a:r>
              <a:rPr lang="en-US" sz="2000" dirty="0" err="1"/>
              <a:t>Bộ</a:t>
            </a:r>
            <a:r>
              <a:rPr lang="en-US" sz="2000" dirty="0"/>
              <a:t> </a:t>
            </a:r>
            <a:r>
              <a:rPr lang="en-US" sz="2000" dirty="0" err="1"/>
              <a:t>Quốc</a:t>
            </a:r>
            <a:r>
              <a:rPr lang="en-US" sz="2000" dirty="0"/>
              <a:t> </a:t>
            </a:r>
            <a:r>
              <a:rPr lang="en-US" sz="2000" dirty="0" err="1"/>
              <a:t>phòng</a:t>
            </a:r>
            <a:r>
              <a:rPr lang="en-US" sz="2000" dirty="0"/>
              <a:t> </a:t>
            </a:r>
            <a:r>
              <a:rPr lang="en-US" sz="2000" dirty="0" err="1"/>
              <a:t>quy</a:t>
            </a:r>
            <a:r>
              <a:rPr lang="en-US" sz="2000" dirty="0"/>
              <a:t> </a:t>
            </a:r>
            <a:r>
              <a:rPr lang="en-US" sz="2000" dirty="0" err="1"/>
              <a:t>định</a:t>
            </a:r>
            <a:r>
              <a:rPr lang="en-US" sz="2000" dirty="0"/>
              <a:t> </a:t>
            </a:r>
            <a:r>
              <a:rPr lang="en-US" sz="2000" dirty="0" err="1"/>
              <a:t>về</a:t>
            </a:r>
            <a:r>
              <a:rPr lang="en-US" sz="2000" dirty="0"/>
              <a:t> </a:t>
            </a:r>
            <a:r>
              <a:rPr lang="en-US" sz="2000" dirty="0" err="1"/>
              <a:t>xây</a:t>
            </a:r>
            <a:r>
              <a:rPr lang="en-US" sz="2000" dirty="0"/>
              <a:t> </a:t>
            </a:r>
            <a:r>
              <a:rPr lang="en-US" sz="2000" dirty="0" err="1"/>
              <a:t>dựng</a:t>
            </a:r>
            <a:r>
              <a:rPr lang="en-US" sz="2000" dirty="0"/>
              <a:t> </a:t>
            </a:r>
            <a:r>
              <a:rPr lang="en-US" sz="2000" dirty="0" err="1"/>
              <a:t>và</a:t>
            </a:r>
            <a:r>
              <a:rPr lang="en-US" sz="2000" dirty="0"/>
              <a:t> </a:t>
            </a:r>
            <a:r>
              <a:rPr lang="en-US" sz="2000" dirty="0" err="1"/>
              <a:t>thực</a:t>
            </a:r>
            <a:r>
              <a:rPr lang="en-US" sz="2000" dirty="0"/>
              <a:t> </a:t>
            </a:r>
            <a:r>
              <a:rPr lang="en-US" sz="2000" dirty="0" err="1"/>
              <a:t>hiện</a:t>
            </a:r>
            <a:r>
              <a:rPr lang="en-US" sz="2000" dirty="0"/>
              <a:t> </a:t>
            </a:r>
            <a:r>
              <a:rPr lang="en-US" sz="2000" dirty="0" err="1"/>
              <a:t>quy</a:t>
            </a:r>
            <a:r>
              <a:rPr lang="en-US" sz="2000" dirty="0"/>
              <a:t> </a:t>
            </a:r>
            <a:r>
              <a:rPr lang="en-US" sz="2000" dirty="0" err="1"/>
              <a:t>chế</a:t>
            </a:r>
            <a:r>
              <a:rPr lang="en-US" sz="2000" dirty="0"/>
              <a:t> </a:t>
            </a:r>
            <a:r>
              <a:rPr lang="en-US" sz="2000" dirty="0" err="1"/>
              <a:t>dân</a:t>
            </a:r>
            <a:r>
              <a:rPr lang="en-US" sz="2000" dirty="0"/>
              <a:t> </a:t>
            </a:r>
            <a:r>
              <a:rPr lang="en-US" sz="2000" dirty="0" err="1"/>
              <a:t>chủ</a:t>
            </a:r>
            <a:r>
              <a:rPr lang="en-US" sz="2000" dirty="0"/>
              <a:t> ở </a:t>
            </a:r>
            <a:r>
              <a:rPr lang="en-US" sz="2000" dirty="0" err="1"/>
              <a:t>cơ</a:t>
            </a:r>
            <a:r>
              <a:rPr lang="en-US" sz="2000" dirty="0"/>
              <a:t> </a:t>
            </a:r>
            <a:r>
              <a:rPr lang="en-US" sz="2000" dirty="0" err="1"/>
              <a:t>sở</a:t>
            </a:r>
            <a:r>
              <a:rPr lang="en-US" sz="2000" dirty="0"/>
              <a:t> </a:t>
            </a:r>
            <a:r>
              <a:rPr lang="en-US" sz="2000" dirty="0" err="1"/>
              <a:t>tại</a:t>
            </a:r>
            <a:r>
              <a:rPr lang="en-US" sz="2000" dirty="0"/>
              <a:t> </a:t>
            </a:r>
            <a:r>
              <a:rPr lang="en-US" sz="2000" dirty="0" err="1"/>
              <a:t>nơi</a:t>
            </a:r>
            <a:r>
              <a:rPr lang="en-US" sz="2000" dirty="0"/>
              <a:t> </a:t>
            </a:r>
            <a:r>
              <a:rPr lang="en-US" sz="2000" dirty="0" err="1"/>
              <a:t>làm</a:t>
            </a:r>
            <a:r>
              <a:rPr lang="en-US" sz="2000" dirty="0"/>
              <a:t> </a:t>
            </a:r>
            <a:r>
              <a:rPr lang="en-US" sz="2000" dirty="0" err="1"/>
              <a:t>việc</a:t>
            </a:r>
            <a:r>
              <a:rPr lang="en-US" sz="2000" dirty="0"/>
              <a:t> </a:t>
            </a:r>
            <a:r>
              <a:rPr lang="en-US" sz="2000" dirty="0" err="1"/>
              <a:t>trong</a:t>
            </a:r>
            <a:r>
              <a:rPr lang="en-US" sz="2000" dirty="0"/>
              <a:t> </a:t>
            </a:r>
            <a:r>
              <a:rPr lang="en-US" sz="2000" dirty="0" err="1"/>
              <a:t>doanh</a:t>
            </a:r>
            <a:r>
              <a:rPr lang="en-US" sz="2000" dirty="0"/>
              <a:t> </a:t>
            </a:r>
            <a:r>
              <a:rPr lang="en-US" sz="2000" dirty="0" err="1"/>
              <a:t>nghiệp</a:t>
            </a:r>
            <a:r>
              <a:rPr lang="en-US" sz="2000" dirty="0"/>
              <a:t> </a:t>
            </a:r>
            <a:r>
              <a:rPr lang="en-US" sz="2000" dirty="0" err="1"/>
              <a:t>Quân</a:t>
            </a:r>
            <a:r>
              <a:rPr lang="en-US" sz="2000" dirty="0"/>
              <a:t> </a:t>
            </a:r>
            <a:r>
              <a:rPr lang="en-US" sz="2000" dirty="0" err="1"/>
              <a:t>đội</a:t>
            </a:r>
            <a:r>
              <a:rPr lang="en-US" sz="2000" dirty="0"/>
              <a:t> </a:t>
            </a:r>
            <a:r>
              <a:rPr lang="en-US" sz="2000" dirty="0" err="1"/>
              <a:t>hết</a:t>
            </a:r>
            <a:r>
              <a:rPr lang="en-US" sz="2000" dirty="0"/>
              <a:t> </a:t>
            </a:r>
            <a:r>
              <a:rPr lang="en-US" sz="2000" dirty="0" err="1"/>
              <a:t>hiệu</a:t>
            </a:r>
            <a:r>
              <a:rPr lang="en-US" sz="2000" dirty="0"/>
              <a:t> </a:t>
            </a:r>
            <a:r>
              <a:rPr lang="en-US" sz="2000" dirty="0" err="1"/>
              <a:t>lực</a:t>
            </a:r>
            <a:r>
              <a:rPr lang="en-US" sz="2000" dirty="0"/>
              <a:t> </a:t>
            </a:r>
            <a:r>
              <a:rPr lang="en-US" sz="2000" dirty="0" err="1"/>
              <a:t>kể</a:t>
            </a:r>
            <a:r>
              <a:rPr lang="en-US" sz="2000" dirty="0"/>
              <a:t> </a:t>
            </a:r>
            <a:r>
              <a:rPr lang="en-US" sz="2000" dirty="0" err="1"/>
              <a:t>từ</a:t>
            </a:r>
            <a:r>
              <a:rPr lang="en-US" sz="2000" dirty="0"/>
              <a:t> </a:t>
            </a:r>
            <a:r>
              <a:rPr lang="en-US" sz="2000" dirty="0" err="1"/>
              <a:t>ngày</a:t>
            </a:r>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có</a:t>
            </a:r>
            <a:r>
              <a:rPr lang="en-US" sz="2000" dirty="0"/>
              <a:t> </a:t>
            </a:r>
            <a:r>
              <a:rPr lang="en-US" sz="2000" dirty="0" err="1"/>
              <a:t>hiệu</a:t>
            </a:r>
            <a:r>
              <a:rPr lang="en-US" sz="2000" dirty="0"/>
              <a:t> </a:t>
            </a:r>
            <a:r>
              <a:rPr lang="en-US" sz="2000" dirty="0" err="1"/>
              <a:t>lực</a:t>
            </a:r>
            <a:r>
              <a:rPr lang="en-US" sz="2000" dirty="0"/>
              <a:t> </a:t>
            </a:r>
            <a:r>
              <a:rPr lang="en-US" sz="2000" dirty="0" err="1"/>
              <a:t>thi</a:t>
            </a:r>
            <a:r>
              <a:rPr lang="en-US" sz="2000" dirty="0"/>
              <a:t> </a:t>
            </a:r>
            <a:r>
              <a:rPr lang="en-US" sz="2000" dirty="0" err="1"/>
              <a:t>hành</a:t>
            </a:r>
            <a:r>
              <a:rPr lang="en-US" sz="2000" dirty="0"/>
              <a:t>. </a:t>
            </a:r>
            <a:r>
              <a:rPr lang="en-US" sz="2000" dirty="0" err="1"/>
              <a:t>Trường</a:t>
            </a:r>
            <a:r>
              <a:rPr lang="en-US" sz="2000" dirty="0"/>
              <a:t> </a:t>
            </a:r>
            <a:r>
              <a:rPr lang="en-US" sz="2000" dirty="0" err="1"/>
              <a:t>hợp</a:t>
            </a:r>
            <a:r>
              <a:rPr lang="en-US" sz="2000" dirty="0"/>
              <a:t> </a:t>
            </a:r>
            <a:r>
              <a:rPr lang="en-US" sz="2000" dirty="0" err="1"/>
              <a:t>các</a:t>
            </a:r>
            <a:r>
              <a:rPr lang="en-US" sz="2000" dirty="0"/>
              <a:t> </a:t>
            </a:r>
            <a:r>
              <a:rPr lang="en-US" sz="2000" dirty="0" err="1"/>
              <a:t>văn</a:t>
            </a:r>
            <a:r>
              <a:rPr lang="en-US" sz="2000" dirty="0"/>
              <a:t> </a:t>
            </a:r>
            <a:r>
              <a:rPr lang="en-US" sz="2000" dirty="0" err="1"/>
              <a:t>bản</a:t>
            </a:r>
            <a:r>
              <a:rPr lang="en-US" sz="2000" dirty="0"/>
              <a:t> </a:t>
            </a:r>
            <a:r>
              <a:rPr lang="en-US" sz="2000" dirty="0" err="1"/>
              <a:t>được</a:t>
            </a:r>
            <a:r>
              <a:rPr lang="en-US" sz="2000" dirty="0"/>
              <a:t> </a:t>
            </a:r>
            <a:r>
              <a:rPr lang="en-US" sz="2000" dirty="0" err="1"/>
              <a:t>viện</a:t>
            </a:r>
            <a:r>
              <a:rPr lang="en-US" sz="2000" dirty="0"/>
              <a:t> </a:t>
            </a:r>
            <a:r>
              <a:rPr lang="en-US" sz="2000" dirty="0" err="1"/>
              <a:t>dẫn</a:t>
            </a:r>
            <a:r>
              <a:rPr lang="en-US" sz="2000" dirty="0"/>
              <a:t> </a:t>
            </a:r>
            <a:r>
              <a:rPr lang="en-US" sz="2000" dirty="0" err="1"/>
              <a:t>trong</a:t>
            </a:r>
            <a:r>
              <a:rPr lang="en-US" sz="2000" dirty="0"/>
              <a:t> </a:t>
            </a:r>
            <a:r>
              <a:rPr lang="en-US" sz="2000" dirty="0" err="1"/>
              <a:t>Thông</a:t>
            </a:r>
            <a:r>
              <a:rPr lang="en-US" sz="2000" dirty="0"/>
              <a:t> </a:t>
            </a:r>
            <a:r>
              <a:rPr lang="en-US" sz="2000" dirty="0" err="1"/>
              <a:t>tư</a:t>
            </a:r>
            <a:r>
              <a:rPr lang="en-US" sz="2000" dirty="0"/>
              <a:t> </a:t>
            </a:r>
            <a:r>
              <a:rPr lang="en-US" sz="2000" dirty="0" err="1"/>
              <a:t>này</a:t>
            </a:r>
            <a:r>
              <a:rPr lang="en-US" sz="2000" dirty="0"/>
              <a:t> </a:t>
            </a:r>
            <a:r>
              <a:rPr lang="en-US" sz="2000" dirty="0" err="1"/>
              <a:t>được</a:t>
            </a:r>
            <a:r>
              <a:rPr lang="en-US" sz="2000" dirty="0"/>
              <a:t> </a:t>
            </a:r>
            <a:r>
              <a:rPr lang="en-US" sz="2000" dirty="0" err="1"/>
              <a:t>sửa</a:t>
            </a:r>
            <a:r>
              <a:rPr lang="en-US" sz="2000" dirty="0"/>
              <a:t> </a:t>
            </a:r>
            <a:r>
              <a:rPr lang="en-US" sz="2000" dirty="0" err="1"/>
              <a:t>đối</a:t>
            </a:r>
            <a:r>
              <a:rPr lang="en-US" sz="2000" dirty="0"/>
              <a:t>, </a:t>
            </a:r>
            <a:r>
              <a:rPr lang="en-US" sz="2000" dirty="0" err="1"/>
              <a:t>bổ</a:t>
            </a:r>
            <a:r>
              <a:rPr lang="en-US" sz="2000" dirty="0"/>
              <a:t> sung </a:t>
            </a:r>
            <a:r>
              <a:rPr lang="en-US" sz="2000" dirty="0" err="1"/>
              <a:t>hoặc</a:t>
            </a:r>
            <a:r>
              <a:rPr lang="en-US" sz="2000" dirty="0"/>
              <a:t> </a:t>
            </a:r>
            <a:r>
              <a:rPr lang="en-US" sz="2000" dirty="0" err="1"/>
              <a:t>thay</a:t>
            </a:r>
            <a:r>
              <a:rPr lang="en-US" sz="2000" dirty="0"/>
              <a:t> </a:t>
            </a:r>
            <a:r>
              <a:rPr lang="en-US" sz="2000" dirty="0" err="1"/>
              <a:t>thế</a:t>
            </a:r>
            <a:r>
              <a:rPr lang="en-US" sz="2000" dirty="0"/>
              <a:t> </a:t>
            </a:r>
            <a:r>
              <a:rPr lang="en-US" sz="2000" dirty="0" err="1"/>
              <a:t>thì</a:t>
            </a:r>
            <a:r>
              <a:rPr lang="en-US" sz="2000" dirty="0"/>
              <a:t> </a:t>
            </a:r>
            <a:r>
              <a:rPr lang="en-US" sz="2000" dirty="0" err="1"/>
              <a:t>áp</a:t>
            </a:r>
            <a:r>
              <a:rPr lang="en-US" sz="2000" dirty="0"/>
              <a:t> </a:t>
            </a:r>
            <a:r>
              <a:rPr lang="en-US" sz="2000" dirty="0" err="1"/>
              <a:t>dụng</a:t>
            </a:r>
            <a:r>
              <a:rPr lang="en-US" sz="2000" dirty="0"/>
              <a:t> </a:t>
            </a:r>
            <a:r>
              <a:rPr lang="en-US" sz="2000" dirty="0" err="1"/>
              <a:t>theo</a:t>
            </a:r>
            <a:r>
              <a:rPr lang="en-US" sz="2000" dirty="0"/>
              <a:t> </a:t>
            </a:r>
            <a:r>
              <a:rPr lang="en-US" sz="2000" dirty="0" err="1"/>
              <a:t>văn</a:t>
            </a:r>
            <a:r>
              <a:rPr lang="en-US" sz="2000" dirty="0"/>
              <a:t> </a:t>
            </a:r>
            <a:r>
              <a:rPr lang="en-US" sz="2000" dirty="0" err="1"/>
              <a:t>bản</a:t>
            </a:r>
            <a:r>
              <a:rPr lang="en-US" sz="2000" dirty="0"/>
              <a:t> </a:t>
            </a:r>
            <a:r>
              <a:rPr lang="en-US" sz="2000" dirty="0" err="1"/>
              <a:t>được</a:t>
            </a:r>
            <a:r>
              <a:rPr lang="en-US" sz="2000" dirty="0"/>
              <a:t> </a:t>
            </a:r>
            <a:r>
              <a:rPr lang="en-US" sz="2000" dirty="0" err="1"/>
              <a:t>sửa</a:t>
            </a:r>
            <a:r>
              <a:rPr lang="en-US" sz="2000" dirty="0"/>
              <a:t> </a:t>
            </a:r>
            <a:r>
              <a:rPr lang="en-US" sz="2000" dirty="0" err="1"/>
              <a:t>đổi</a:t>
            </a:r>
            <a:r>
              <a:rPr lang="en-US" sz="2000" dirty="0"/>
              <a:t>, </a:t>
            </a:r>
            <a:r>
              <a:rPr lang="en-US" sz="2000" dirty="0" err="1"/>
              <a:t>bổ</a:t>
            </a:r>
            <a:r>
              <a:rPr lang="en-US" sz="2000" dirty="0"/>
              <a:t> sung </a:t>
            </a:r>
            <a:r>
              <a:rPr lang="en-US" sz="2000" dirty="0" err="1"/>
              <a:t>hoặc</a:t>
            </a:r>
            <a:r>
              <a:rPr lang="en-US" sz="2000" dirty="0"/>
              <a:t> </a:t>
            </a:r>
            <a:r>
              <a:rPr lang="en-US" sz="2000" dirty="0" err="1"/>
              <a:t>thay</a:t>
            </a:r>
            <a:r>
              <a:rPr lang="en-US" sz="2000" dirty="0"/>
              <a:t> </a:t>
            </a:r>
            <a:r>
              <a:rPr lang="en-US" sz="2000" dirty="0" err="1"/>
              <a:t>thế</a:t>
            </a:r>
            <a:r>
              <a:rPr lang="en-US" sz="2000" dirty="0"/>
              <a:t>.</a:t>
            </a:r>
            <a:endParaRPr lang="en-US" sz="2000" b="1" i="1" dirty="0"/>
          </a:p>
        </p:txBody>
      </p:sp>
    </p:spTree>
    <p:extLst>
      <p:ext uri="{BB962C8B-B14F-4D97-AF65-F5344CB8AC3E}">
        <p14:creationId xmlns="" xmlns:p14="http://schemas.microsoft.com/office/powerpoint/2010/main" val="4115547857"/>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ounded Rectangle 3"/>
          <p:cNvSpPr/>
          <p:nvPr/>
        </p:nvSpPr>
        <p:spPr>
          <a:xfrm>
            <a:off x="1384662" y="431074"/>
            <a:ext cx="9588139" cy="118872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IV. NHỮNG ĐIỂM MỚI CỦA THÔNG TƯ</a:t>
            </a:r>
            <a:endParaRPr lang="en-US" sz="2800" dirty="0"/>
          </a:p>
        </p:txBody>
      </p:sp>
      <p:sp>
        <p:nvSpPr>
          <p:cNvPr id="7" name="Rounded Rectangle 6"/>
          <p:cNvSpPr/>
          <p:nvPr/>
        </p:nvSpPr>
        <p:spPr>
          <a:xfrm>
            <a:off x="1038497" y="2272937"/>
            <a:ext cx="10280468" cy="3997235"/>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rPr>
              <a:t>Thông</a:t>
            </a:r>
            <a:r>
              <a:rPr lang="en-US" sz="2800" dirty="0">
                <a:solidFill>
                  <a:schemeClr val="tx1"/>
                </a:solidFill>
              </a:rPr>
              <a:t> </a:t>
            </a:r>
            <a:r>
              <a:rPr lang="en-US" sz="2800" dirty="0" err="1">
                <a:solidFill>
                  <a:schemeClr val="tx1"/>
                </a:solidFill>
              </a:rPr>
              <a:t>tư</a:t>
            </a:r>
            <a:r>
              <a:rPr lang="en-US" sz="2800" dirty="0">
                <a:solidFill>
                  <a:schemeClr val="tx1"/>
                </a:solidFill>
              </a:rPr>
              <a:t> 122 </a:t>
            </a:r>
            <a:r>
              <a:rPr lang="en-US" sz="2800" dirty="0" err="1">
                <a:solidFill>
                  <a:schemeClr val="tx1"/>
                </a:solidFill>
              </a:rPr>
              <a:t>là</a:t>
            </a:r>
            <a:r>
              <a:rPr lang="en-US" sz="2800" dirty="0">
                <a:solidFill>
                  <a:schemeClr val="tx1"/>
                </a:solidFill>
              </a:rPr>
              <a:t> </a:t>
            </a:r>
            <a:r>
              <a:rPr lang="en-US" sz="2800" dirty="0" err="1">
                <a:solidFill>
                  <a:schemeClr val="tx1"/>
                </a:solidFill>
              </a:rPr>
              <a:t>thông</a:t>
            </a:r>
            <a:r>
              <a:rPr lang="en-US" sz="2800" dirty="0">
                <a:solidFill>
                  <a:schemeClr val="tx1"/>
                </a:solidFill>
              </a:rPr>
              <a:t> </a:t>
            </a:r>
            <a:r>
              <a:rPr lang="en-US" sz="2800" dirty="0" err="1">
                <a:solidFill>
                  <a:schemeClr val="tx1"/>
                </a:solidFill>
              </a:rPr>
              <a:t>tư</a:t>
            </a:r>
            <a:r>
              <a:rPr lang="en-US" sz="2800" dirty="0">
                <a:solidFill>
                  <a:schemeClr val="tx1"/>
                </a:solidFill>
              </a:rPr>
              <a:t> </a:t>
            </a:r>
            <a:r>
              <a:rPr lang="en-US" sz="2800" dirty="0" err="1">
                <a:solidFill>
                  <a:schemeClr val="tx1"/>
                </a:solidFill>
              </a:rPr>
              <a:t>mới</a:t>
            </a:r>
            <a:r>
              <a:rPr lang="en-US" sz="2800" dirty="0">
                <a:solidFill>
                  <a:schemeClr val="tx1"/>
                </a:solidFill>
              </a:rPr>
              <a:t> </a:t>
            </a:r>
            <a:r>
              <a:rPr lang="en-US" sz="2800" dirty="0" err="1">
                <a:solidFill>
                  <a:schemeClr val="tx1"/>
                </a:solidFill>
              </a:rPr>
              <a:t>thay</a:t>
            </a:r>
            <a:r>
              <a:rPr lang="en-US" sz="2800" dirty="0">
                <a:solidFill>
                  <a:schemeClr val="tx1"/>
                </a:solidFill>
              </a:rPr>
              <a:t> </a:t>
            </a:r>
            <a:r>
              <a:rPr lang="en-US" sz="2800" dirty="0" err="1">
                <a:solidFill>
                  <a:schemeClr val="tx1"/>
                </a:solidFill>
              </a:rPr>
              <a:t>thế</a:t>
            </a:r>
            <a:r>
              <a:rPr lang="en-US" sz="2800" dirty="0">
                <a:solidFill>
                  <a:schemeClr val="tx1"/>
                </a:solidFill>
              </a:rPr>
              <a:t> </a:t>
            </a:r>
            <a:r>
              <a:rPr lang="en-US" sz="2800" dirty="0" err="1">
                <a:solidFill>
                  <a:schemeClr val="tx1"/>
                </a:solidFill>
              </a:rPr>
              <a:t>Thông</a:t>
            </a:r>
            <a:r>
              <a:rPr lang="en-US" sz="2800" dirty="0">
                <a:solidFill>
                  <a:schemeClr val="tx1"/>
                </a:solidFill>
              </a:rPr>
              <a:t> </a:t>
            </a:r>
            <a:r>
              <a:rPr lang="en-US" sz="2800" dirty="0" err="1">
                <a:solidFill>
                  <a:schemeClr val="tx1"/>
                </a:solidFill>
              </a:rPr>
              <a:t>tư</a:t>
            </a:r>
            <a:r>
              <a:rPr lang="en-US" sz="2800" dirty="0">
                <a:solidFill>
                  <a:schemeClr val="tx1"/>
                </a:solidFill>
              </a:rPr>
              <a:t> 165 </a:t>
            </a:r>
            <a:r>
              <a:rPr lang="en-US" sz="2800" dirty="0" err="1">
                <a:solidFill>
                  <a:schemeClr val="tx1"/>
                </a:solidFill>
              </a:rPr>
              <a:t>và</a:t>
            </a:r>
            <a:r>
              <a:rPr lang="en-US" sz="2800" dirty="0">
                <a:solidFill>
                  <a:schemeClr val="tx1"/>
                </a:solidFill>
              </a:rPr>
              <a:t> </a:t>
            </a:r>
            <a:r>
              <a:rPr lang="en-US" sz="2800" dirty="0" err="1">
                <a:solidFill>
                  <a:schemeClr val="tx1"/>
                </a:solidFill>
              </a:rPr>
              <a:t>Thông</a:t>
            </a:r>
            <a:r>
              <a:rPr lang="en-US" sz="2800" dirty="0">
                <a:solidFill>
                  <a:schemeClr val="tx1"/>
                </a:solidFill>
              </a:rPr>
              <a:t> </a:t>
            </a:r>
            <a:r>
              <a:rPr lang="en-US" sz="2800" dirty="0" err="1">
                <a:solidFill>
                  <a:schemeClr val="tx1"/>
                </a:solidFill>
              </a:rPr>
              <a:t>tư</a:t>
            </a:r>
            <a:r>
              <a:rPr lang="en-US" sz="2800" dirty="0">
                <a:solidFill>
                  <a:schemeClr val="tx1"/>
                </a:solidFill>
              </a:rPr>
              <a:t> 46 </a:t>
            </a:r>
            <a:r>
              <a:rPr lang="en-US" sz="2800" dirty="0" err="1">
                <a:solidFill>
                  <a:schemeClr val="tx1"/>
                </a:solidFill>
              </a:rPr>
              <a:t>đã</a:t>
            </a:r>
            <a:r>
              <a:rPr lang="en-US" sz="2800" dirty="0">
                <a:solidFill>
                  <a:schemeClr val="tx1"/>
                </a:solidFill>
              </a:rPr>
              <a:t> </a:t>
            </a:r>
            <a:r>
              <a:rPr lang="en-US" sz="2800" dirty="0" err="1">
                <a:solidFill>
                  <a:schemeClr val="tx1"/>
                </a:solidFill>
              </a:rPr>
              <a:t>bảo</a:t>
            </a:r>
            <a:r>
              <a:rPr lang="en-US" sz="2800" dirty="0">
                <a:solidFill>
                  <a:schemeClr val="tx1"/>
                </a:solidFill>
              </a:rPr>
              <a:t> </a:t>
            </a:r>
            <a:r>
              <a:rPr lang="en-US" sz="2800" dirty="0" err="1">
                <a:solidFill>
                  <a:schemeClr val="tx1"/>
                </a:solidFill>
              </a:rPr>
              <a:t>đảm</a:t>
            </a:r>
            <a:r>
              <a:rPr lang="en-US" sz="2800" dirty="0">
                <a:solidFill>
                  <a:schemeClr val="tx1"/>
                </a:solidFill>
              </a:rPr>
              <a:t> </a:t>
            </a:r>
            <a:r>
              <a:rPr lang="en-US" sz="2800" dirty="0" err="1">
                <a:solidFill>
                  <a:schemeClr val="tx1"/>
                </a:solidFill>
              </a:rPr>
              <a:t>tính</a:t>
            </a:r>
            <a:r>
              <a:rPr lang="en-US" sz="2800" dirty="0">
                <a:solidFill>
                  <a:schemeClr val="tx1"/>
                </a:solidFill>
              </a:rPr>
              <a:t> </a:t>
            </a:r>
            <a:r>
              <a:rPr lang="en-US" sz="2800" dirty="0" err="1">
                <a:solidFill>
                  <a:schemeClr val="tx1"/>
                </a:solidFill>
              </a:rPr>
              <a:t>toàn</a:t>
            </a:r>
            <a:r>
              <a:rPr lang="en-US" sz="2800" dirty="0">
                <a:solidFill>
                  <a:schemeClr val="tx1"/>
                </a:solidFill>
              </a:rPr>
              <a:t> </a:t>
            </a:r>
            <a:r>
              <a:rPr lang="en-US" sz="2800" dirty="0" err="1">
                <a:solidFill>
                  <a:schemeClr val="tx1"/>
                </a:solidFill>
              </a:rPr>
              <a:t>diện</a:t>
            </a:r>
            <a:r>
              <a:rPr lang="en-US" sz="2800" dirty="0">
                <a:solidFill>
                  <a:schemeClr val="tx1"/>
                </a:solidFill>
              </a:rPr>
              <a:t>, </a:t>
            </a:r>
            <a:r>
              <a:rPr lang="en-US" sz="2800" dirty="0" err="1">
                <a:solidFill>
                  <a:schemeClr val="tx1"/>
                </a:solidFill>
              </a:rPr>
              <a:t>đầy</a:t>
            </a:r>
            <a:r>
              <a:rPr lang="en-US" sz="2800" dirty="0">
                <a:solidFill>
                  <a:schemeClr val="tx1"/>
                </a:solidFill>
              </a:rPr>
              <a:t> </a:t>
            </a:r>
            <a:r>
              <a:rPr lang="en-US" sz="2800" dirty="0" err="1">
                <a:solidFill>
                  <a:schemeClr val="tx1"/>
                </a:solidFill>
              </a:rPr>
              <a:t>đủ</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chặt</a:t>
            </a:r>
            <a:r>
              <a:rPr lang="en-US" sz="2800" dirty="0">
                <a:solidFill>
                  <a:schemeClr val="tx1"/>
                </a:solidFill>
              </a:rPr>
              <a:t> </a:t>
            </a:r>
            <a:r>
              <a:rPr lang="en-US" sz="2800" dirty="0" err="1">
                <a:solidFill>
                  <a:schemeClr val="tx1"/>
                </a:solidFill>
              </a:rPr>
              <a:t>chẽ</a:t>
            </a:r>
            <a:r>
              <a:rPr lang="en-US" sz="2800" dirty="0">
                <a:solidFill>
                  <a:schemeClr val="tx1"/>
                </a:solidFill>
              </a:rPr>
              <a:t>, </a:t>
            </a:r>
            <a:r>
              <a:rPr lang="en-US" sz="2800" dirty="0" err="1">
                <a:solidFill>
                  <a:schemeClr val="tx1"/>
                </a:solidFill>
              </a:rPr>
              <a:t>cụ</a:t>
            </a:r>
            <a:r>
              <a:rPr lang="en-US" sz="2800" dirty="0">
                <a:solidFill>
                  <a:schemeClr val="tx1"/>
                </a:solidFill>
              </a:rPr>
              <a:t> </a:t>
            </a:r>
            <a:r>
              <a:rPr lang="en-US" sz="2800" dirty="0" err="1">
                <a:solidFill>
                  <a:schemeClr val="tx1"/>
                </a:solidFill>
              </a:rPr>
              <a:t>thể</a:t>
            </a:r>
            <a:r>
              <a:rPr lang="en-US" sz="2800" dirty="0">
                <a:solidFill>
                  <a:schemeClr val="tx1"/>
                </a:solidFill>
              </a:rPr>
              <a:t> </a:t>
            </a:r>
            <a:r>
              <a:rPr lang="en-US" sz="2800" dirty="0" err="1">
                <a:solidFill>
                  <a:schemeClr val="tx1"/>
                </a:solidFill>
              </a:rPr>
              <a:t>hóa</a:t>
            </a:r>
            <a:r>
              <a:rPr lang="en-US" sz="2800" dirty="0">
                <a:solidFill>
                  <a:schemeClr val="tx1"/>
                </a:solidFill>
              </a:rPr>
              <a:t> </a:t>
            </a:r>
            <a:r>
              <a:rPr lang="en-US" sz="2800" dirty="0" err="1">
                <a:solidFill>
                  <a:schemeClr val="tx1"/>
                </a:solidFill>
              </a:rPr>
              <a:t>rõ</a:t>
            </a:r>
            <a:r>
              <a:rPr lang="en-US" sz="2800" dirty="0">
                <a:solidFill>
                  <a:schemeClr val="tx1"/>
                </a:solidFill>
              </a:rPr>
              <a:t> </a:t>
            </a:r>
            <a:r>
              <a:rPr lang="en-US" sz="2800" dirty="0" err="1">
                <a:solidFill>
                  <a:schemeClr val="tx1"/>
                </a:solidFill>
              </a:rPr>
              <a:t>nét</a:t>
            </a:r>
            <a:r>
              <a:rPr lang="en-US" sz="2800" dirty="0">
                <a:solidFill>
                  <a:schemeClr val="tx1"/>
                </a:solidFill>
              </a:rPr>
              <a:t> </a:t>
            </a:r>
            <a:r>
              <a:rPr lang="en-US" sz="2800" dirty="0" err="1">
                <a:solidFill>
                  <a:schemeClr val="tx1"/>
                </a:solidFill>
              </a:rPr>
              <a:t>Luật</a:t>
            </a:r>
            <a:r>
              <a:rPr lang="en-US" sz="2800" dirty="0">
                <a:solidFill>
                  <a:schemeClr val="tx1"/>
                </a:solidFill>
              </a:rPr>
              <a:t> </a:t>
            </a:r>
            <a:r>
              <a:rPr lang="en-US" sz="2800" dirty="0" err="1">
                <a:solidFill>
                  <a:schemeClr val="tx1"/>
                </a:solidFill>
              </a:rPr>
              <a:t>thực</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dân</a:t>
            </a:r>
            <a:r>
              <a:rPr lang="en-US" sz="2800" dirty="0">
                <a:solidFill>
                  <a:schemeClr val="tx1"/>
                </a:solidFill>
              </a:rPr>
              <a:t> </a:t>
            </a:r>
            <a:r>
              <a:rPr lang="en-US" sz="2800" dirty="0" err="1">
                <a:solidFill>
                  <a:schemeClr val="tx1"/>
                </a:solidFill>
              </a:rPr>
              <a:t>chủ</a:t>
            </a:r>
            <a:r>
              <a:rPr lang="en-US" sz="2800" dirty="0">
                <a:solidFill>
                  <a:schemeClr val="tx1"/>
                </a:solidFill>
              </a:rPr>
              <a:t> </a:t>
            </a:r>
            <a:r>
              <a:rPr lang="en-US" sz="2800" dirty="0" err="1">
                <a:solidFill>
                  <a:schemeClr val="tx1"/>
                </a:solidFill>
              </a:rPr>
              <a:t>cơ</a:t>
            </a:r>
            <a:r>
              <a:rPr lang="en-US" sz="2800" dirty="0">
                <a:solidFill>
                  <a:schemeClr val="tx1"/>
                </a:solidFill>
              </a:rPr>
              <a:t> </a:t>
            </a:r>
            <a:r>
              <a:rPr lang="en-US" sz="2800" dirty="0" err="1">
                <a:solidFill>
                  <a:schemeClr val="tx1"/>
                </a:solidFill>
              </a:rPr>
              <a:t>sở</a:t>
            </a:r>
            <a:r>
              <a:rPr lang="en-US" sz="2800" dirty="0">
                <a:solidFill>
                  <a:schemeClr val="tx1"/>
                </a:solidFill>
              </a:rPr>
              <a:t>. Do </a:t>
            </a:r>
            <a:r>
              <a:rPr lang="en-US" sz="2800" dirty="0" err="1">
                <a:solidFill>
                  <a:schemeClr val="tx1"/>
                </a:solidFill>
              </a:rPr>
              <a:t>đặc</a:t>
            </a:r>
            <a:r>
              <a:rPr lang="en-US" sz="2800" dirty="0">
                <a:solidFill>
                  <a:schemeClr val="tx1"/>
                </a:solidFill>
              </a:rPr>
              <a:t> </a:t>
            </a:r>
            <a:r>
              <a:rPr lang="en-US" sz="2800" dirty="0" err="1">
                <a:solidFill>
                  <a:schemeClr val="tx1"/>
                </a:solidFill>
              </a:rPr>
              <a:t>thù</a:t>
            </a:r>
            <a:r>
              <a:rPr lang="en-US" sz="2800" dirty="0">
                <a:solidFill>
                  <a:schemeClr val="tx1"/>
                </a:solidFill>
              </a:rPr>
              <a:t> BTL </a:t>
            </a:r>
            <a:r>
              <a:rPr lang="en-US" sz="2800" dirty="0" err="1">
                <a:solidFill>
                  <a:schemeClr val="tx1"/>
                </a:solidFill>
              </a:rPr>
              <a:t>Thủ</a:t>
            </a:r>
            <a:r>
              <a:rPr lang="en-US" sz="2800" dirty="0">
                <a:solidFill>
                  <a:schemeClr val="tx1"/>
                </a:solidFill>
              </a:rPr>
              <a:t> </a:t>
            </a:r>
            <a:r>
              <a:rPr lang="en-US" sz="2800" dirty="0" err="1">
                <a:solidFill>
                  <a:schemeClr val="tx1"/>
                </a:solidFill>
              </a:rPr>
              <a:t>đô</a:t>
            </a:r>
            <a:r>
              <a:rPr lang="en-US" sz="2800" dirty="0">
                <a:solidFill>
                  <a:schemeClr val="tx1"/>
                </a:solidFill>
              </a:rPr>
              <a:t> </a:t>
            </a:r>
            <a:r>
              <a:rPr lang="en-US" sz="2800" dirty="0" err="1">
                <a:solidFill>
                  <a:schemeClr val="tx1"/>
                </a:solidFill>
              </a:rPr>
              <a:t>Hà</a:t>
            </a:r>
            <a:r>
              <a:rPr lang="en-US" sz="2800" dirty="0">
                <a:solidFill>
                  <a:schemeClr val="tx1"/>
                </a:solidFill>
              </a:rPr>
              <a:t> </a:t>
            </a:r>
            <a:r>
              <a:rPr lang="en-US" sz="2800" dirty="0" err="1">
                <a:solidFill>
                  <a:schemeClr val="tx1"/>
                </a:solidFill>
              </a:rPr>
              <a:t>Nội</a:t>
            </a:r>
            <a:r>
              <a:rPr lang="en-US" sz="2800" dirty="0">
                <a:solidFill>
                  <a:schemeClr val="tx1"/>
                </a:solidFill>
              </a:rPr>
              <a:t> </a:t>
            </a:r>
            <a:r>
              <a:rPr lang="en-US" sz="2800" dirty="0" err="1">
                <a:solidFill>
                  <a:schemeClr val="tx1"/>
                </a:solidFill>
              </a:rPr>
              <a:t>chỉ</a:t>
            </a:r>
            <a:r>
              <a:rPr lang="en-US" sz="2800" dirty="0">
                <a:solidFill>
                  <a:schemeClr val="tx1"/>
                </a:solidFill>
              </a:rPr>
              <a:t> </a:t>
            </a:r>
            <a:r>
              <a:rPr lang="en-US" sz="2800" dirty="0" err="1">
                <a:solidFill>
                  <a:schemeClr val="tx1"/>
                </a:solidFill>
              </a:rPr>
              <a:t>có</a:t>
            </a:r>
            <a:r>
              <a:rPr lang="en-US" sz="2800" dirty="0">
                <a:solidFill>
                  <a:schemeClr val="tx1"/>
                </a:solidFill>
              </a:rPr>
              <a:t> </a:t>
            </a:r>
            <a:r>
              <a:rPr lang="en-US" sz="2800" dirty="0" err="1">
                <a:solidFill>
                  <a:schemeClr val="tx1"/>
                </a:solidFill>
              </a:rPr>
              <a:t>một</a:t>
            </a:r>
            <a:r>
              <a:rPr lang="en-US" sz="2800" dirty="0">
                <a:solidFill>
                  <a:schemeClr val="tx1"/>
                </a:solidFill>
              </a:rPr>
              <a:t> </a:t>
            </a:r>
            <a:r>
              <a:rPr lang="en-US" sz="2800" dirty="0" err="1">
                <a:solidFill>
                  <a:schemeClr val="tx1"/>
                </a:solidFill>
              </a:rPr>
              <a:t>đơn</a:t>
            </a:r>
            <a:r>
              <a:rPr lang="en-US" sz="2800" dirty="0">
                <a:solidFill>
                  <a:schemeClr val="tx1"/>
                </a:solidFill>
              </a:rPr>
              <a:t> </a:t>
            </a:r>
            <a:r>
              <a:rPr lang="en-US" sz="2800" dirty="0" err="1">
                <a:solidFill>
                  <a:schemeClr val="tx1"/>
                </a:solidFill>
              </a:rPr>
              <a:t>vị</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nghiệp</a:t>
            </a:r>
            <a:r>
              <a:rPr lang="en-US" sz="2800" dirty="0">
                <a:solidFill>
                  <a:schemeClr val="tx1"/>
                </a:solidFill>
              </a:rPr>
              <a:t> </a:t>
            </a:r>
            <a:r>
              <a:rPr lang="en-US" sz="2800" dirty="0" err="1">
                <a:solidFill>
                  <a:schemeClr val="tx1"/>
                </a:solidFill>
              </a:rPr>
              <a:t>quân</a:t>
            </a:r>
            <a:r>
              <a:rPr lang="en-US" sz="2800" dirty="0">
                <a:solidFill>
                  <a:schemeClr val="tx1"/>
                </a:solidFill>
              </a:rPr>
              <a:t> </a:t>
            </a:r>
            <a:r>
              <a:rPr lang="en-US" sz="2800" dirty="0" err="1">
                <a:solidFill>
                  <a:schemeClr val="tx1"/>
                </a:solidFill>
              </a:rPr>
              <a:t>đội</a:t>
            </a:r>
            <a:r>
              <a:rPr lang="en-US" sz="2800" dirty="0">
                <a:solidFill>
                  <a:schemeClr val="tx1"/>
                </a:solidFill>
              </a:rPr>
              <a:t> </a:t>
            </a:r>
            <a:r>
              <a:rPr lang="en-US" sz="2800" dirty="0" err="1">
                <a:solidFill>
                  <a:schemeClr val="tx1"/>
                </a:solidFill>
              </a:rPr>
              <a:t>là</a:t>
            </a:r>
            <a:r>
              <a:rPr lang="en-US" sz="2800" dirty="0">
                <a:solidFill>
                  <a:schemeClr val="tx1"/>
                </a:solidFill>
              </a:rPr>
              <a:t> </a:t>
            </a:r>
            <a:r>
              <a:rPr lang="en-US" sz="2800" dirty="0" err="1">
                <a:solidFill>
                  <a:schemeClr val="tx1"/>
                </a:solidFill>
              </a:rPr>
              <a:t>Công</a:t>
            </a:r>
            <a:r>
              <a:rPr lang="en-US" sz="2800" dirty="0">
                <a:solidFill>
                  <a:schemeClr val="tx1"/>
                </a:solidFill>
              </a:rPr>
              <a:t> ty </a:t>
            </a:r>
            <a:r>
              <a:rPr lang="en-US" sz="2800" dirty="0" err="1">
                <a:solidFill>
                  <a:schemeClr val="tx1"/>
                </a:solidFill>
              </a:rPr>
              <a:t>trách</a:t>
            </a:r>
            <a:r>
              <a:rPr lang="en-US" sz="2800" dirty="0">
                <a:solidFill>
                  <a:schemeClr val="tx1"/>
                </a:solidFill>
              </a:rPr>
              <a:t> </a:t>
            </a:r>
            <a:r>
              <a:rPr lang="en-US" sz="2800" dirty="0" err="1">
                <a:solidFill>
                  <a:schemeClr val="tx1"/>
                </a:solidFill>
              </a:rPr>
              <a:t>nhiệm</a:t>
            </a:r>
            <a:r>
              <a:rPr lang="en-US" sz="2800" dirty="0">
                <a:solidFill>
                  <a:schemeClr val="tx1"/>
                </a:solidFill>
              </a:rPr>
              <a:t> MTV </a:t>
            </a:r>
            <a:r>
              <a:rPr lang="en-US" sz="2800" dirty="0" err="1">
                <a:solidFill>
                  <a:schemeClr val="tx1"/>
                </a:solidFill>
              </a:rPr>
              <a:t>Hà</a:t>
            </a:r>
            <a:r>
              <a:rPr lang="en-US" sz="2800" dirty="0">
                <a:solidFill>
                  <a:schemeClr val="tx1"/>
                </a:solidFill>
              </a:rPr>
              <a:t> </a:t>
            </a:r>
            <a:r>
              <a:rPr lang="en-US" sz="2800" dirty="0" err="1">
                <a:solidFill>
                  <a:schemeClr val="tx1"/>
                </a:solidFill>
              </a:rPr>
              <a:t>Thành</a:t>
            </a:r>
            <a:r>
              <a:rPr lang="en-US" sz="2800" dirty="0">
                <a:solidFill>
                  <a:schemeClr val="tx1"/>
                </a:solidFill>
              </a:rPr>
              <a:t> </a:t>
            </a:r>
            <a:r>
              <a:rPr lang="en-US" sz="2800" dirty="0" err="1">
                <a:solidFill>
                  <a:schemeClr val="tx1"/>
                </a:solidFill>
              </a:rPr>
              <a:t>nên</a:t>
            </a:r>
            <a:r>
              <a:rPr lang="en-US" sz="2800" dirty="0">
                <a:solidFill>
                  <a:schemeClr val="tx1"/>
                </a:solidFill>
              </a:rPr>
              <a:t> </a:t>
            </a:r>
            <a:r>
              <a:rPr lang="en-US" sz="2800" dirty="0" err="1">
                <a:solidFill>
                  <a:schemeClr val="tx1"/>
                </a:solidFill>
              </a:rPr>
              <a:t>tôi</a:t>
            </a:r>
            <a:r>
              <a:rPr lang="en-US" sz="2800" dirty="0">
                <a:solidFill>
                  <a:schemeClr val="tx1"/>
                </a:solidFill>
              </a:rPr>
              <a:t> </a:t>
            </a:r>
            <a:r>
              <a:rPr lang="en-US" sz="2800" dirty="0" err="1">
                <a:solidFill>
                  <a:schemeClr val="tx1"/>
                </a:solidFill>
              </a:rPr>
              <a:t>xin</a:t>
            </a:r>
            <a:r>
              <a:rPr lang="en-US" sz="2800" dirty="0">
                <a:solidFill>
                  <a:schemeClr val="tx1"/>
                </a:solidFill>
              </a:rPr>
              <a:t> </a:t>
            </a:r>
            <a:r>
              <a:rPr lang="en-US" sz="2800" dirty="0" err="1">
                <a:solidFill>
                  <a:schemeClr val="tx1"/>
                </a:solidFill>
              </a:rPr>
              <a:t>phép</a:t>
            </a:r>
            <a:r>
              <a:rPr lang="en-US" sz="2800" dirty="0">
                <a:solidFill>
                  <a:schemeClr val="tx1"/>
                </a:solidFill>
              </a:rPr>
              <a:t> </a:t>
            </a:r>
            <a:r>
              <a:rPr lang="en-US" sz="2800" dirty="0" err="1">
                <a:solidFill>
                  <a:schemeClr val="tx1"/>
                </a:solidFill>
              </a:rPr>
              <a:t>đi</a:t>
            </a:r>
            <a:r>
              <a:rPr lang="en-US" sz="2800" dirty="0">
                <a:solidFill>
                  <a:schemeClr val="tx1"/>
                </a:solidFill>
              </a:rPr>
              <a:t> </a:t>
            </a:r>
            <a:r>
              <a:rPr lang="en-US" sz="2800" dirty="0" err="1">
                <a:solidFill>
                  <a:schemeClr val="tx1"/>
                </a:solidFill>
              </a:rPr>
              <a:t>sâu</a:t>
            </a:r>
            <a:r>
              <a:rPr lang="en-US" sz="2800" dirty="0">
                <a:solidFill>
                  <a:schemeClr val="tx1"/>
                </a:solidFill>
              </a:rPr>
              <a:t> </a:t>
            </a:r>
            <a:r>
              <a:rPr lang="en-US" sz="2800" dirty="0" err="1">
                <a:solidFill>
                  <a:schemeClr val="tx1"/>
                </a:solidFill>
              </a:rPr>
              <a:t>vào</a:t>
            </a:r>
            <a:r>
              <a:rPr lang="en-US" sz="2800" dirty="0">
                <a:solidFill>
                  <a:schemeClr val="tx1"/>
                </a:solidFill>
              </a:rPr>
              <a:t> </a:t>
            </a:r>
            <a:r>
              <a:rPr lang="en-US" sz="2800" dirty="0" err="1">
                <a:solidFill>
                  <a:schemeClr val="tx1"/>
                </a:solidFill>
              </a:rPr>
              <a:t>những</a:t>
            </a:r>
            <a:r>
              <a:rPr lang="en-US" sz="2800" dirty="0">
                <a:solidFill>
                  <a:schemeClr val="tx1"/>
                </a:solidFill>
              </a:rPr>
              <a:t> </a:t>
            </a:r>
            <a:r>
              <a:rPr lang="en-US" sz="2800" dirty="0" err="1">
                <a:solidFill>
                  <a:schemeClr val="tx1"/>
                </a:solidFill>
              </a:rPr>
              <a:t>điểm</a:t>
            </a:r>
            <a:r>
              <a:rPr lang="en-US" sz="2800" dirty="0">
                <a:solidFill>
                  <a:schemeClr val="tx1"/>
                </a:solidFill>
              </a:rPr>
              <a:t> </a:t>
            </a:r>
            <a:r>
              <a:rPr lang="en-US" sz="2800" dirty="0" err="1">
                <a:solidFill>
                  <a:schemeClr val="tx1"/>
                </a:solidFill>
              </a:rPr>
              <a:t>cần</a:t>
            </a:r>
            <a:r>
              <a:rPr lang="en-US" sz="2800" dirty="0">
                <a:solidFill>
                  <a:schemeClr val="tx1"/>
                </a:solidFill>
              </a:rPr>
              <a:t> </a:t>
            </a:r>
            <a:r>
              <a:rPr lang="en-US" sz="2800" dirty="0" err="1">
                <a:solidFill>
                  <a:schemeClr val="tx1"/>
                </a:solidFill>
              </a:rPr>
              <a:t>nhấn</a:t>
            </a:r>
            <a:r>
              <a:rPr lang="en-US" sz="2800" dirty="0">
                <a:solidFill>
                  <a:schemeClr val="tx1"/>
                </a:solidFill>
              </a:rPr>
              <a:t> </a:t>
            </a:r>
            <a:r>
              <a:rPr lang="en-US" sz="2800" dirty="0" err="1">
                <a:solidFill>
                  <a:schemeClr val="tx1"/>
                </a:solidFill>
              </a:rPr>
              <a:t>mạnh</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những</a:t>
            </a:r>
            <a:r>
              <a:rPr lang="en-US" sz="2800" dirty="0">
                <a:solidFill>
                  <a:schemeClr val="tx1"/>
                </a:solidFill>
              </a:rPr>
              <a:t> </a:t>
            </a:r>
            <a:r>
              <a:rPr lang="en-US" sz="2800" dirty="0" err="1">
                <a:solidFill>
                  <a:schemeClr val="tx1"/>
                </a:solidFill>
              </a:rPr>
              <a:t>điểm</a:t>
            </a:r>
            <a:r>
              <a:rPr lang="en-US" sz="2800" dirty="0">
                <a:solidFill>
                  <a:schemeClr val="tx1"/>
                </a:solidFill>
              </a:rPr>
              <a:t> </a:t>
            </a:r>
            <a:r>
              <a:rPr lang="en-US" sz="2800" dirty="0" err="1">
                <a:solidFill>
                  <a:schemeClr val="tx1"/>
                </a:solidFill>
              </a:rPr>
              <a:t>mới</a:t>
            </a:r>
            <a:r>
              <a:rPr lang="en-US" sz="2800" dirty="0">
                <a:solidFill>
                  <a:schemeClr val="tx1"/>
                </a:solidFill>
              </a:rPr>
              <a:t> so </a:t>
            </a:r>
            <a:r>
              <a:rPr lang="en-US" sz="2800" dirty="0" err="1">
                <a:solidFill>
                  <a:schemeClr val="tx1"/>
                </a:solidFill>
              </a:rPr>
              <a:t>với</a:t>
            </a:r>
            <a:r>
              <a:rPr lang="en-US" sz="2800" dirty="0">
                <a:solidFill>
                  <a:schemeClr val="tx1"/>
                </a:solidFill>
              </a:rPr>
              <a:t> </a:t>
            </a:r>
            <a:r>
              <a:rPr lang="en-US" sz="2800" dirty="0" err="1">
                <a:solidFill>
                  <a:schemeClr val="tx1"/>
                </a:solidFill>
              </a:rPr>
              <a:t>Thông</a:t>
            </a:r>
            <a:r>
              <a:rPr lang="en-US" sz="2800" dirty="0">
                <a:solidFill>
                  <a:schemeClr val="tx1"/>
                </a:solidFill>
              </a:rPr>
              <a:t> </a:t>
            </a:r>
            <a:r>
              <a:rPr lang="en-US" sz="2800" dirty="0" err="1">
                <a:solidFill>
                  <a:schemeClr val="tx1"/>
                </a:solidFill>
              </a:rPr>
              <a:t>tư</a:t>
            </a:r>
            <a:r>
              <a:rPr lang="en-US" sz="2800" dirty="0">
                <a:solidFill>
                  <a:schemeClr val="tx1"/>
                </a:solidFill>
              </a:rPr>
              <a:t> 165 </a:t>
            </a:r>
            <a:r>
              <a:rPr lang="en-US" sz="2800" dirty="0" err="1">
                <a:solidFill>
                  <a:schemeClr val="tx1"/>
                </a:solidFill>
              </a:rPr>
              <a:t>để</a:t>
            </a:r>
            <a:r>
              <a:rPr lang="en-US" sz="2800" dirty="0">
                <a:solidFill>
                  <a:schemeClr val="tx1"/>
                </a:solidFill>
              </a:rPr>
              <a:t> </a:t>
            </a:r>
            <a:r>
              <a:rPr lang="en-US" sz="2800" dirty="0" err="1">
                <a:solidFill>
                  <a:schemeClr val="tx1"/>
                </a:solidFill>
              </a:rPr>
              <a:t>các</a:t>
            </a:r>
            <a:r>
              <a:rPr lang="en-US" sz="2800" dirty="0">
                <a:solidFill>
                  <a:schemeClr val="tx1"/>
                </a:solidFill>
              </a:rPr>
              <a:t> </a:t>
            </a:r>
            <a:r>
              <a:rPr lang="en-US" sz="2800" dirty="0" err="1">
                <a:solidFill>
                  <a:schemeClr val="tx1"/>
                </a:solidFill>
              </a:rPr>
              <a:t>cơ</a:t>
            </a:r>
            <a:r>
              <a:rPr lang="en-US" sz="2800" dirty="0">
                <a:solidFill>
                  <a:schemeClr val="tx1"/>
                </a:solidFill>
              </a:rPr>
              <a:t> </a:t>
            </a:r>
            <a:r>
              <a:rPr lang="en-US" sz="2800" dirty="0" err="1">
                <a:solidFill>
                  <a:schemeClr val="tx1"/>
                </a:solidFill>
              </a:rPr>
              <a:t>quan</a:t>
            </a:r>
            <a:r>
              <a:rPr lang="en-US" sz="2800" dirty="0">
                <a:solidFill>
                  <a:schemeClr val="tx1"/>
                </a:solidFill>
              </a:rPr>
              <a:t> </a:t>
            </a:r>
            <a:r>
              <a:rPr lang="en-US" sz="2800" dirty="0" err="1">
                <a:solidFill>
                  <a:schemeClr val="tx1"/>
                </a:solidFill>
              </a:rPr>
              <a:t>quán</a:t>
            </a:r>
            <a:r>
              <a:rPr lang="en-US" sz="2800" dirty="0">
                <a:solidFill>
                  <a:schemeClr val="tx1"/>
                </a:solidFill>
              </a:rPr>
              <a:t> </a:t>
            </a:r>
            <a:r>
              <a:rPr lang="en-US" sz="2800" dirty="0" err="1">
                <a:solidFill>
                  <a:schemeClr val="tx1"/>
                </a:solidFill>
              </a:rPr>
              <a:t>triệt</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triển</a:t>
            </a:r>
            <a:r>
              <a:rPr lang="en-US" sz="2800" dirty="0">
                <a:solidFill>
                  <a:schemeClr val="tx1"/>
                </a:solidFill>
              </a:rPr>
              <a:t> </a:t>
            </a:r>
            <a:r>
              <a:rPr lang="en-US" sz="2800" dirty="0" err="1">
                <a:solidFill>
                  <a:schemeClr val="tx1"/>
                </a:solidFill>
              </a:rPr>
              <a:t>khai</a:t>
            </a:r>
            <a:r>
              <a:rPr lang="en-US" sz="2800" dirty="0">
                <a:solidFill>
                  <a:schemeClr val="tx1"/>
                </a:solidFill>
              </a:rPr>
              <a:t> </a:t>
            </a:r>
            <a:r>
              <a:rPr lang="en-US" sz="2800" dirty="0" err="1">
                <a:solidFill>
                  <a:schemeClr val="tx1"/>
                </a:solidFill>
              </a:rPr>
              <a:t>thực</a:t>
            </a:r>
            <a:r>
              <a:rPr lang="en-US" sz="2800" dirty="0">
                <a:solidFill>
                  <a:schemeClr val="tx1"/>
                </a:solidFill>
              </a:rPr>
              <a:t> </a:t>
            </a:r>
            <a:r>
              <a:rPr lang="en-US" sz="2800" dirty="0" err="1">
                <a:solidFill>
                  <a:schemeClr val="tx1"/>
                </a:solidFill>
              </a:rPr>
              <a:t>hiện</a:t>
            </a:r>
            <a:r>
              <a:rPr lang="en-US" sz="2800" dirty="0">
                <a:solidFill>
                  <a:schemeClr val="tx1"/>
                </a:solidFill>
              </a:rPr>
              <a:t>.</a:t>
            </a:r>
          </a:p>
        </p:txBody>
      </p:sp>
    </p:spTree>
    <p:extLst>
      <p:ext uri="{BB962C8B-B14F-4D97-AF65-F5344CB8AC3E}">
        <p14:creationId xmlns="" xmlns:p14="http://schemas.microsoft.com/office/powerpoint/2010/main" val="923273125"/>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ounded Rectangle 3"/>
          <p:cNvSpPr/>
          <p:nvPr/>
        </p:nvSpPr>
        <p:spPr>
          <a:xfrm>
            <a:off x="1894114" y="169818"/>
            <a:ext cx="8569235" cy="73152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IV. NHỮNG ĐIỂM MỚI CỦA THÔNG TƯ</a:t>
            </a:r>
            <a:endParaRPr lang="en-US" sz="2800" dirty="0"/>
          </a:p>
        </p:txBody>
      </p:sp>
      <p:sp>
        <p:nvSpPr>
          <p:cNvPr id="2" name="Rounded Rectangle 1"/>
          <p:cNvSpPr/>
          <p:nvPr/>
        </p:nvSpPr>
        <p:spPr>
          <a:xfrm>
            <a:off x="4101737" y="1031966"/>
            <a:ext cx="3749040" cy="600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1. </a:t>
            </a:r>
            <a:r>
              <a:rPr lang="en-US" sz="2400" b="1" dirty="0" err="1"/>
              <a:t>Điểm</a:t>
            </a:r>
            <a:r>
              <a:rPr lang="en-US" sz="2400" b="1" dirty="0"/>
              <a:t> </a:t>
            </a:r>
            <a:r>
              <a:rPr lang="en-US" sz="2400" b="1" dirty="0" err="1"/>
              <a:t>khác</a:t>
            </a:r>
            <a:r>
              <a:rPr lang="en-US" sz="2400" b="1" dirty="0"/>
              <a:t> </a:t>
            </a:r>
            <a:r>
              <a:rPr lang="en-US" sz="2400" b="1" dirty="0" err="1"/>
              <a:t>của</a:t>
            </a:r>
            <a:r>
              <a:rPr lang="en-US" sz="2400" b="1" dirty="0"/>
              <a:t> </a:t>
            </a:r>
            <a:r>
              <a:rPr lang="en-US" sz="2400" b="1" dirty="0" err="1"/>
              <a:t>trình</a:t>
            </a:r>
            <a:r>
              <a:rPr lang="en-US" sz="2400" b="1" dirty="0"/>
              <a:t> </a:t>
            </a:r>
            <a:r>
              <a:rPr lang="en-US" sz="2400" b="1" dirty="0" err="1"/>
              <a:t>bày</a:t>
            </a:r>
            <a:r>
              <a:rPr lang="en-US" sz="2400" b="1" dirty="0"/>
              <a:t> </a:t>
            </a:r>
            <a:endParaRPr lang="en-US" sz="2400" dirty="0"/>
          </a:p>
        </p:txBody>
      </p:sp>
      <p:sp>
        <p:nvSpPr>
          <p:cNvPr id="3" name="Rounded Rectangle 2"/>
          <p:cNvSpPr/>
          <p:nvPr/>
        </p:nvSpPr>
        <p:spPr>
          <a:xfrm>
            <a:off x="91440" y="1946365"/>
            <a:ext cx="12020005" cy="4689565"/>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 </a:t>
            </a:r>
            <a:r>
              <a:rPr lang="en-US" b="1" dirty="0" err="1">
                <a:solidFill>
                  <a:schemeClr val="tx1"/>
                </a:solidFill>
              </a:rPr>
              <a:t>Đối</a:t>
            </a:r>
            <a:r>
              <a:rPr lang="en-US" b="1" dirty="0">
                <a:solidFill>
                  <a:schemeClr val="tx1"/>
                </a:solidFill>
              </a:rPr>
              <a:t> </a:t>
            </a:r>
            <a:r>
              <a:rPr lang="en-US" b="1" dirty="0" err="1">
                <a:solidFill>
                  <a:schemeClr val="tx1"/>
                </a:solidFill>
              </a:rPr>
              <a:t>với</a:t>
            </a:r>
            <a:r>
              <a:rPr lang="en-US" b="1" dirty="0">
                <a:solidFill>
                  <a:schemeClr val="tx1"/>
                </a:solidFill>
              </a:rPr>
              <a:t> </a:t>
            </a:r>
            <a:r>
              <a:rPr lang="en-US" b="1" dirty="0" err="1">
                <a:solidFill>
                  <a:schemeClr val="tx1"/>
                </a:solidFill>
              </a:rPr>
              <a:t>Chương</a:t>
            </a:r>
            <a:r>
              <a:rPr lang="en-US" b="1" dirty="0">
                <a:solidFill>
                  <a:schemeClr val="tx1"/>
                </a:solidFill>
              </a:rPr>
              <a:t> I: </a:t>
            </a:r>
            <a:r>
              <a:rPr lang="en-US" b="1" dirty="0" err="1">
                <a:solidFill>
                  <a:schemeClr val="tx1"/>
                </a:solidFill>
              </a:rPr>
              <a:t>Những</a:t>
            </a:r>
            <a:r>
              <a:rPr lang="en-US" b="1" dirty="0">
                <a:solidFill>
                  <a:schemeClr val="tx1"/>
                </a:solidFill>
              </a:rPr>
              <a:t> </a:t>
            </a:r>
            <a:r>
              <a:rPr lang="en-US" b="1" dirty="0" err="1">
                <a:solidFill>
                  <a:schemeClr val="tx1"/>
                </a:solidFill>
              </a:rPr>
              <a:t>quy</a:t>
            </a:r>
            <a:r>
              <a:rPr lang="en-US" b="1" dirty="0">
                <a:solidFill>
                  <a:schemeClr val="tx1"/>
                </a:solidFill>
              </a:rPr>
              <a:t> </a:t>
            </a:r>
            <a:r>
              <a:rPr lang="en-US" b="1" dirty="0" err="1">
                <a:solidFill>
                  <a:schemeClr val="tx1"/>
                </a:solidFill>
              </a:rPr>
              <a:t>định</a:t>
            </a:r>
            <a:r>
              <a:rPr lang="en-US" b="1" dirty="0">
                <a:solidFill>
                  <a:schemeClr val="tx1"/>
                </a:solidFill>
              </a:rPr>
              <a:t> </a:t>
            </a:r>
            <a:r>
              <a:rPr lang="en-US" b="1" dirty="0" err="1">
                <a:solidFill>
                  <a:schemeClr val="tx1"/>
                </a:solidFill>
              </a:rPr>
              <a:t>chung</a:t>
            </a:r>
            <a:endParaRPr lang="en-US" dirty="0">
              <a:solidFill>
                <a:schemeClr val="tx1"/>
              </a:solidFill>
            </a:endParaRPr>
          </a:p>
          <a:p>
            <a:r>
              <a:rPr lang="en-US" dirty="0">
                <a:solidFill>
                  <a:schemeClr val="tx1"/>
                </a:solidFill>
              </a:rPr>
              <a:t>- </a:t>
            </a:r>
            <a:r>
              <a:rPr lang="en-US" dirty="0" err="1">
                <a:solidFill>
                  <a:schemeClr val="tx1"/>
                </a:solidFill>
              </a:rPr>
              <a:t>Thông</a:t>
            </a:r>
            <a:r>
              <a:rPr lang="en-US" dirty="0">
                <a:solidFill>
                  <a:schemeClr val="tx1"/>
                </a:solidFill>
              </a:rPr>
              <a:t> </a:t>
            </a:r>
            <a:r>
              <a:rPr lang="en-US" dirty="0" err="1">
                <a:solidFill>
                  <a:schemeClr val="tx1"/>
                </a:solidFill>
              </a:rPr>
              <a:t>tư</a:t>
            </a:r>
            <a:r>
              <a:rPr lang="en-US" dirty="0">
                <a:solidFill>
                  <a:schemeClr val="tx1"/>
                </a:solidFill>
              </a:rPr>
              <a:t> 165: </a:t>
            </a:r>
            <a:r>
              <a:rPr lang="en-US" dirty="0" err="1">
                <a:solidFill>
                  <a:schemeClr val="tx1"/>
                </a:solidFill>
              </a:rPr>
              <a:t>Chỉ</a:t>
            </a:r>
            <a:r>
              <a:rPr lang="en-US" dirty="0">
                <a:solidFill>
                  <a:schemeClr val="tx1"/>
                </a:solidFill>
              </a:rPr>
              <a:t> </a:t>
            </a:r>
            <a:r>
              <a:rPr lang="en-US" dirty="0" err="1">
                <a:solidFill>
                  <a:schemeClr val="tx1"/>
                </a:solidFill>
              </a:rPr>
              <a:t>nêu</a:t>
            </a:r>
            <a:r>
              <a:rPr lang="en-US" dirty="0">
                <a:solidFill>
                  <a:schemeClr val="tx1"/>
                </a:solidFill>
              </a:rPr>
              <a:t> </a:t>
            </a:r>
            <a:r>
              <a:rPr lang="en-US" dirty="0" err="1">
                <a:solidFill>
                  <a:schemeClr val="tx1"/>
                </a:solidFill>
              </a:rPr>
              <a:t>gắn</a:t>
            </a:r>
            <a:r>
              <a:rPr lang="en-US" dirty="0">
                <a:solidFill>
                  <a:schemeClr val="tx1"/>
                </a:solidFill>
              </a:rPr>
              <a:t> </a:t>
            </a:r>
            <a:r>
              <a:rPr lang="en-US" dirty="0" err="1">
                <a:solidFill>
                  <a:schemeClr val="tx1"/>
                </a:solidFill>
              </a:rPr>
              <a:t>gọn</a:t>
            </a:r>
            <a:r>
              <a:rPr lang="en-US" dirty="0">
                <a:solidFill>
                  <a:schemeClr val="tx1"/>
                </a:solidFill>
              </a:rPr>
              <a:t> </a:t>
            </a:r>
            <a:r>
              <a:rPr lang="en-US" dirty="0" err="1">
                <a:solidFill>
                  <a:schemeClr val="tx1"/>
                </a:solidFill>
              </a:rPr>
              <a:t>từ</a:t>
            </a:r>
            <a:r>
              <a:rPr lang="en-US" dirty="0">
                <a:solidFill>
                  <a:schemeClr val="tx1"/>
                </a:solidFill>
              </a:rPr>
              <a:t> </a:t>
            </a:r>
            <a:r>
              <a:rPr lang="en-US" dirty="0" err="1">
                <a:solidFill>
                  <a:schemeClr val="tx1"/>
                </a:solidFill>
              </a:rPr>
              <a:t>điều</a:t>
            </a:r>
            <a:r>
              <a:rPr lang="en-US" dirty="0">
                <a:solidFill>
                  <a:schemeClr val="tx1"/>
                </a:solidFill>
              </a:rPr>
              <a:t> 1 </a:t>
            </a:r>
            <a:r>
              <a:rPr lang="en-US" dirty="0" err="1">
                <a:solidFill>
                  <a:schemeClr val="tx1"/>
                </a:solidFill>
              </a:rPr>
              <a:t>đến</a:t>
            </a:r>
            <a:r>
              <a:rPr lang="en-US" dirty="0">
                <a:solidFill>
                  <a:schemeClr val="tx1"/>
                </a:solidFill>
              </a:rPr>
              <a:t> </a:t>
            </a:r>
            <a:r>
              <a:rPr lang="en-US" dirty="0" err="1">
                <a:solidFill>
                  <a:schemeClr val="tx1"/>
                </a:solidFill>
              </a:rPr>
              <a:t>điều</a:t>
            </a:r>
            <a:r>
              <a:rPr lang="en-US" dirty="0">
                <a:solidFill>
                  <a:schemeClr val="tx1"/>
                </a:solidFill>
              </a:rPr>
              <a:t> 4 </a:t>
            </a:r>
            <a:r>
              <a:rPr lang="en-US" dirty="0" err="1">
                <a:solidFill>
                  <a:schemeClr val="tx1"/>
                </a:solidFill>
              </a:rPr>
              <a:t>gồm</a:t>
            </a:r>
            <a:r>
              <a:rPr lang="en-US" dirty="0">
                <a:solidFill>
                  <a:schemeClr val="tx1"/>
                </a:solidFill>
              </a:rPr>
              <a:t>: </a:t>
            </a:r>
          </a:p>
          <a:p>
            <a:r>
              <a:rPr lang="en-US" dirty="0" err="1">
                <a:solidFill>
                  <a:schemeClr val="tx1"/>
                </a:solidFill>
              </a:rPr>
              <a:t>Phạm</a:t>
            </a:r>
            <a:r>
              <a:rPr lang="en-US" dirty="0">
                <a:solidFill>
                  <a:schemeClr val="tx1"/>
                </a:solidFill>
              </a:rPr>
              <a:t> vi </a:t>
            </a:r>
            <a:r>
              <a:rPr lang="en-US" dirty="0" err="1">
                <a:solidFill>
                  <a:schemeClr val="tx1"/>
                </a:solidFill>
              </a:rPr>
              <a:t>điều</a:t>
            </a:r>
            <a:r>
              <a:rPr lang="en-US" dirty="0">
                <a:solidFill>
                  <a:schemeClr val="tx1"/>
                </a:solidFill>
              </a:rPr>
              <a:t> </a:t>
            </a:r>
            <a:r>
              <a:rPr lang="en-US" dirty="0" err="1">
                <a:solidFill>
                  <a:schemeClr val="tx1"/>
                </a:solidFill>
              </a:rPr>
              <a:t>chỉnh</a:t>
            </a:r>
            <a:r>
              <a:rPr lang="en-US" dirty="0">
                <a:solidFill>
                  <a:schemeClr val="tx1"/>
                </a:solidFill>
              </a:rPr>
              <a:t>; </a:t>
            </a:r>
            <a:r>
              <a:rPr lang="en-US" dirty="0" err="1">
                <a:solidFill>
                  <a:schemeClr val="tx1"/>
                </a:solidFill>
              </a:rPr>
              <a:t>Đối</a:t>
            </a:r>
            <a:r>
              <a:rPr lang="en-US" dirty="0">
                <a:solidFill>
                  <a:schemeClr val="tx1"/>
                </a:solidFill>
              </a:rPr>
              <a:t> </a:t>
            </a:r>
            <a:r>
              <a:rPr lang="en-US" dirty="0" err="1">
                <a:solidFill>
                  <a:schemeClr val="tx1"/>
                </a:solidFill>
              </a:rPr>
              <a:t>tượng</a:t>
            </a:r>
            <a:r>
              <a:rPr lang="en-US" dirty="0">
                <a:solidFill>
                  <a:schemeClr val="tx1"/>
                </a:solidFill>
              </a:rPr>
              <a:t> </a:t>
            </a:r>
            <a:r>
              <a:rPr lang="en-US" dirty="0" err="1">
                <a:solidFill>
                  <a:schemeClr val="tx1"/>
                </a:solidFill>
              </a:rPr>
              <a:t>áp</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Hội</a:t>
            </a:r>
            <a:r>
              <a:rPr lang="en-US" dirty="0">
                <a:solidFill>
                  <a:schemeClr val="tx1"/>
                </a:solidFill>
              </a:rPr>
              <a:t> </a:t>
            </a:r>
            <a:r>
              <a:rPr lang="en-US" dirty="0" err="1">
                <a:solidFill>
                  <a:schemeClr val="tx1"/>
                </a:solidFill>
              </a:rPr>
              <a:t>đồng</a:t>
            </a:r>
            <a:r>
              <a:rPr lang="en-US" dirty="0">
                <a:solidFill>
                  <a:schemeClr val="tx1"/>
                </a:solidFill>
              </a:rPr>
              <a:t> </a:t>
            </a:r>
            <a:r>
              <a:rPr lang="en-US" dirty="0" err="1">
                <a:solidFill>
                  <a:schemeClr val="tx1"/>
                </a:solidFill>
              </a:rPr>
              <a:t>quân</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Nguyên</a:t>
            </a:r>
            <a:r>
              <a:rPr lang="en-US" dirty="0">
                <a:solidFill>
                  <a:schemeClr val="tx1"/>
                </a:solidFill>
              </a:rPr>
              <a:t> </a:t>
            </a:r>
            <a:r>
              <a:rPr lang="en-US" dirty="0" err="1">
                <a:solidFill>
                  <a:schemeClr val="tx1"/>
                </a:solidFill>
              </a:rPr>
              <a:t>tắc</a:t>
            </a:r>
            <a:r>
              <a:rPr lang="en-US" dirty="0">
                <a:solidFill>
                  <a:schemeClr val="tx1"/>
                </a:solidFill>
              </a:rPr>
              <a:t> </a:t>
            </a:r>
            <a:r>
              <a:rPr lang="en-US" dirty="0" err="1">
                <a:solidFill>
                  <a:schemeClr val="tx1"/>
                </a:solidFill>
              </a:rPr>
              <a:t>tổ</a:t>
            </a:r>
            <a:r>
              <a:rPr lang="en-US" dirty="0">
                <a:solidFill>
                  <a:schemeClr val="tx1"/>
                </a:solidFill>
              </a:rPr>
              <a:t> </a:t>
            </a:r>
            <a:r>
              <a:rPr lang="en-US" dirty="0" err="1">
                <a:solidFill>
                  <a:schemeClr val="tx1"/>
                </a:solidFill>
              </a:rPr>
              <a:t>chức</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hoạt</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Hội</a:t>
            </a:r>
            <a:r>
              <a:rPr lang="en-US" dirty="0">
                <a:solidFill>
                  <a:schemeClr val="tx1"/>
                </a:solidFill>
              </a:rPr>
              <a:t> </a:t>
            </a:r>
            <a:r>
              <a:rPr lang="en-US" dirty="0" err="1">
                <a:solidFill>
                  <a:schemeClr val="tx1"/>
                </a:solidFill>
              </a:rPr>
              <a:t>đồng</a:t>
            </a:r>
            <a:r>
              <a:rPr lang="en-US" dirty="0">
                <a:solidFill>
                  <a:schemeClr val="tx1"/>
                </a:solidFill>
              </a:rPr>
              <a:t> </a:t>
            </a:r>
            <a:r>
              <a:rPr lang="en-US" dirty="0" err="1">
                <a:solidFill>
                  <a:schemeClr val="tx1"/>
                </a:solidFill>
              </a:rPr>
              <a:t>quân</a:t>
            </a:r>
            <a:r>
              <a:rPr lang="en-US" dirty="0">
                <a:solidFill>
                  <a:schemeClr val="tx1"/>
                </a:solidFill>
              </a:rPr>
              <a:t> </a:t>
            </a:r>
            <a:r>
              <a:rPr lang="en-US" dirty="0" err="1">
                <a:solidFill>
                  <a:schemeClr val="tx1"/>
                </a:solidFill>
              </a:rPr>
              <a:t>nhân</a:t>
            </a:r>
            <a:endParaRPr lang="en-US" dirty="0">
              <a:solidFill>
                <a:schemeClr val="tx1"/>
              </a:solidFill>
            </a:endParaRPr>
          </a:p>
          <a:p>
            <a:r>
              <a:rPr lang="en-US" dirty="0">
                <a:solidFill>
                  <a:schemeClr val="tx1"/>
                </a:solidFill>
              </a:rPr>
              <a:t>- </a:t>
            </a:r>
            <a:r>
              <a:rPr lang="en-US" dirty="0" err="1">
                <a:solidFill>
                  <a:schemeClr val="tx1"/>
                </a:solidFill>
              </a:rPr>
              <a:t>Thông</a:t>
            </a:r>
            <a:r>
              <a:rPr lang="en-US" dirty="0">
                <a:solidFill>
                  <a:schemeClr val="tx1"/>
                </a:solidFill>
              </a:rPr>
              <a:t> </a:t>
            </a:r>
            <a:r>
              <a:rPr lang="en-US" dirty="0" err="1">
                <a:solidFill>
                  <a:schemeClr val="tx1"/>
                </a:solidFill>
              </a:rPr>
              <a:t>tư</a:t>
            </a:r>
            <a:r>
              <a:rPr lang="en-US" dirty="0">
                <a:solidFill>
                  <a:schemeClr val="tx1"/>
                </a:solidFill>
              </a:rPr>
              <a:t> 46: </a:t>
            </a:r>
            <a:r>
              <a:rPr lang="en-US" dirty="0" err="1">
                <a:solidFill>
                  <a:schemeClr val="tx1"/>
                </a:solidFill>
              </a:rPr>
              <a:t>Tương</a:t>
            </a:r>
            <a:r>
              <a:rPr lang="en-US" dirty="0">
                <a:solidFill>
                  <a:schemeClr val="tx1"/>
                </a:solidFill>
              </a:rPr>
              <a:t> </a:t>
            </a:r>
            <a:r>
              <a:rPr lang="en-US" dirty="0" err="1">
                <a:solidFill>
                  <a:schemeClr val="tx1"/>
                </a:solidFill>
              </a:rPr>
              <a:t>tự</a:t>
            </a:r>
            <a:r>
              <a:rPr lang="en-US" dirty="0">
                <a:solidFill>
                  <a:schemeClr val="tx1"/>
                </a:solidFill>
              </a:rPr>
              <a:t> </a:t>
            </a:r>
            <a:r>
              <a:rPr lang="en-US" dirty="0" err="1">
                <a:solidFill>
                  <a:schemeClr val="tx1"/>
                </a:solidFill>
              </a:rPr>
              <a:t>từ</a:t>
            </a:r>
            <a:r>
              <a:rPr lang="en-US" dirty="0">
                <a:solidFill>
                  <a:schemeClr val="tx1"/>
                </a:solidFill>
              </a:rPr>
              <a:t> </a:t>
            </a:r>
            <a:r>
              <a:rPr lang="en-US" dirty="0" err="1">
                <a:solidFill>
                  <a:schemeClr val="tx1"/>
                </a:solidFill>
              </a:rPr>
              <a:t>điều</a:t>
            </a:r>
            <a:r>
              <a:rPr lang="en-US" dirty="0">
                <a:solidFill>
                  <a:schemeClr val="tx1"/>
                </a:solidFill>
              </a:rPr>
              <a:t> 1 </a:t>
            </a:r>
            <a:r>
              <a:rPr lang="en-US" dirty="0" err="1">
                <a:solidFill>
                  <a:schemeClr val="tx1"/>
                </a:solidFill>
              </a:rPr>
              <a:t>đến</a:t>
            </a:r>
            <a:r>
              <a:rPr lang="en-US" dirty="0">
                <a:solidFill>
                  <a:schemeClr val="tx1"/>
                </a:solidFill>
              </a:rPr>
              <a:t> </a:t>
            </a:r>
            <a:r>
              <a:rPr lang="en-US" dirty="0" err="1">
                <a:solidFill>
                  <a:schemeClr val="tx1"/>
                </a:solidFill>
              </a:rPr>
              <a:t>điều</a:t>
            </a:r>
            <a:r>
              <a:rPr lang="en-US" dirty="0">
                <a:solidFill>
                  <a:schemeClr val="tx1"/>
                </a:solidFill>
              </a:rPr>
              <a:t> 4, </a:t>
            </a:r>
            <a:r>
              <a:rPr lang="en-US" dirty="0" err="1">
                <a:solidFill>
                  <a:schemeClr val="tx1"/>
                </a:solidFill>
              </a:rPr>
              <a:t>chỉ</a:t>
            </a:r>
            <a:r>
              <a:rPr lang="en-US" dirty="0">
                <a:solidFill>
                  <a:schemeClr val="tx1"/>
                </a:solidFill>
              </a:rPr>
              <a:t> </a:t>
            </a:r>
            <a:r>
              <a:rPr lang="en-US" dirty="0" err="1">
                <a:solidFill>
                  <a:schemeClr val="tx1"/>
                </a:solidFill>
              </a:rPr>
              <a:t>khác</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điều</a:t>
            </a:r>
            <a:r>
              <a:rPr lang="en-US" dirty="0">
                <a:solidFill>
                  <a:schemeClr val="tx1"/>
                </a:solidFill>
              </a:rPr>
              <a:t> 3 </a:t>
            </a:r>
            <a:r>
              <a:rPr lang="en-US" dirty="0" err="1">
                <a:solidFill>
                  <a:schemeClr val="tx1"/>
                </a:solidFill>
              </a:rPr>
              <a:t>là</a:t>
            </a:r>
            <a:r>
              <a:rPr lang="en-US" dirty="0">
                <a:solidFill>
                  <a:schemeClr val="tx1"/>
                </a:solidFill>
              </a:rPr>
              <a:t> </a:t>
            </a:r>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r>
              <a:rPr lang="en-US" dirty="0" err="1">
                <a:solidFill>
                  <a:schemeClr val="tx1"/>
                </a:solidFill>
              </a:rPr>
              <a:t>từ</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tuy</a:t>
            </a:r>
            <a:r>
              <a:rPr lang="en-US" dirty="0">
                <a:solidFill>
                  <a:schemeClr val="tx1"/>
                </a:solidFill>
              </a:rPr>
              <a:t> </a:t>
            </a:r>
            <a:r>
              <a:rPr lang="en-US" dirty="0" err="1">
                <a:solidFill>
                  <a:schemeClr val="tx1"/>
                </a:solidFill>
              </a:rPr>
              <a:t>nhiên</a:t>
            </a:r>
            <a:r>
              <a:rPr lang="en-US" dirty="0">
                <a:solidFill>
                  <a:schemeClr val="tx1"/>
                </a:solidFill>
              </a:rPr>
              <a:t> </a:t>
            </a:r>
            <a:r>
              <a:rPr lang="en-US" dirty="0" err="1">
                <a:solidFill>
                  <a:schemeClr val="tx1"/>
                </a:solidFill>
              </a:rPr>
              <a:t>cũng</a:t>
            </a:r>
            <a:r>
              <a:rPr lang="en-US" dirty="0">
                <a:solidFill>
                  <a:schemeClr val="tx1"/>
                </a:solidFill>
              </a:rPr>
              <a:t> </a:t>
            </a:r>
            <a:r>
              <a:rPr lang="en-US" dirty="0" err="1">
                <a:solidFill>
                  <a:schemeClr val="tx1"/>
                </a:solidFill>
              </a:rPr>
              <a:t>chỉ</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phạm</a:t>
            </a:r>
            <a:r>
              <a:rPr lang="en-US" dirty="0">
                <a:solidFill>
                  <a:schemeClr val="tx1"/>
                </a:solidFill>
              </a:rPr>
              <a:t> vi </a:t>
            </a:r>
            <a:r>
              <a:rPr lang="en-US" dirty="0" err="1">
                <a:solidFill>
                  <a:schemeClr val="tx1"/>
                </a:solidFill>
              </a:rPr>
              <a:t>doanh</a:t>
            </a:r>
            <a:r>
              <a:rPr lang="en-US" dirty="0">
                <a:solidFill>
                  <a:schemeClr val="tx1"/>
                </a:solidFill>
              </a:rPr>
              <a:t> </a:t>
            </a:r>
            <a:r>
              <a:rPr lang="en-US" dirty="0" err="1">
                <a:solidFill>
                  <a:schemeClr val="tx1"/>
                </a:solidFill>
              </a:rPr>
              <a:t>nghiệp</a:t>
            </a:r>
            <a:r>
              <a:rPr lang="en-US" dirty="0">
                <a:solidFill>
                  <a:schemeClr val="tx1"/>
                </a:solidFill>
              </a:rPr>
              <a:t> </a:t>
            </a:r>
            <a:r>
              <a:rPr lang="en-US" dirty="0" err="1">
                <a:solidFill>
                  <a:schemeClr val="tx1"/>
                </a:solidFill>
              </a:rPr>
              <a:t>Quân</a:t>
            </a:r>
            <a:r>
              <a:rPr lang="en-US" dirty="0">
                <a:solidFill>
                  <a:schemeClr val="tx1"/>
                </a:solidFill>
              </a:rPr>
              <a:t> </a:t>
            </a:r>
            <a:r>
              <a:rPr lang="en-US" dirty="0" err="1">
                <a:solidFill>
                  <a:schemeClr val="tx1"/>
                </a:solidFill>
              </a:rPr>
              <a:t>đội</a:t>
            </a:r>
            <a:r>
              <a:rPr lang="en-US" dirty="0">
                <a:solidFill>
                  <a:schemeClr val="tx1"/>
                </a:solidFill>
              </a:rPr>
              <a:t>.</a:t>
            </a:r>
          </a:p>
          <a:p>
            <a:r>
              <a:rPr lang="en-US" dirty="0">
                <a:solidFill>
                  <a:schemeClr val="tx1"/>
                </a:solidFill>
              </a:rPr>
              <a:t>- </a:t>
            </a:r>
            <a:r>
              <a:rPr lang="en-US" dirty="0" err="1">
                <a:solidFill>
                  <a:schemeClr val="tx1"/>
                </a:solidFill>
              </a:rPr>
              <a:t>Thông</a:t>
            </a:r>
            <a:r>
              <a:rPr lang="en-US" dirty="0">
                <a:solidFill>
                  <a:schemeClr val="tx1"/>
                </a:solidFill>
              </a:rPr>
              <a:t> </a:t>
            </a:r>
            <a:r>
              <a:rPr lang="en-US" dirty="0" err="1">
                <a:solidFill>
                  <a:schemeClr val="tx1"/>
                </a:solidFill>
              </a:rPr>
              <a:t>tư</a:t>
            </a:r>
            <a:r>
              <a:rPr lang="en-US" dirty="0">
                <a:solidFill>
                  <a:schemeClr val="tx1"/>
                </a:solidFill>
              </a:rPr>
              <a:t> 122: </a:t>
            </a:r>
            <a:r>
              <a:rPr lang="en-US" dirty="0" err="1">
                <a:solidFill>
                  <a:schemeClr val="tx1"/>
                </a:solidFill>
              </a:rPr>
              <a:t>Nêu</a:t>
            </a:r>
            <a:r>
              <a:rPr lang="en-US" dirty="0">
                <a:solidFill>
                  <a:schemeClr val="tx1"/>
                </a:solidFill>
              </a:rPr>
              <a:t> </a:t>
            </a:r>
            <a:r>
              <a:rPr lang="en-US" dirty="0" err="1">
                <a:solidFill>
                  <a:schemeClr val="tx1"/>
                </a:solidFill>
              </a:rPr>
              <a:t>đầy</a:t>
            </a:r>
            <a:r>
              <a:rPr lang="en-US" dirty="0">
                <a:solidFill>
                  <a:schemeClr val="tx1"/>
                </a:solidFill>
              </a:rPr>
              <a:t> </a:t>
            </a:r>
            <a:r>
              <a:rPr lang="en-US" dirty="0" err="1">
                <a:solidFill>
                  <a:schemeClr val="tx1"/>
                </a:solidFill>
              </a:rPr>
              <a:t>đủ</a:t>
            </a:r>
            <a:r>
              <a:rPr lang="en-US" dirty="0">
                <a:solidFill>
                  <a:schemeClr val="tx1"/>
                </a:solidFill>
              </a:rPr>
              <a:t>, chi </a:t>
            </a:r>
            <a:r>
              <a:rPr lang="en-US" dirty="0" err="1">
                <a:solidFill>
                  <a:schemeClr val="tx1"/>
                </a:solidFill>
              </a:rPr>
              <a:t>tiết</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từ</a:t>
            </a:r>
            <a:r>
              <a:rPr lang="en-US" dirty="0">
                <a:solidFill>
                  <a:schemeClr val="tx1"/>
                </a:solidFill>
              </a:rPr>
              <a:t> </a:t>
            </a:r>
            <a:r>
              <a:rPr lang="en-US" dirty="0" err="1">
                <a:solidFill>
                  <a:schemeClr val="tx1"/>
                </a:solidFill>
              </a:rPr>
              <a:t>điều</a:t>
            </a:r>
            <a:r>
              <a:rPr lang="en-US" dirty="0">
                <a:solidFill>
                  <a:schemeClr val="tx1"/>
                </a:solidFill>
              </a:rPr>
              <a:t> 1 </a:t>
            </a:r>
            <a:r>
              <a:rPr lang="en-US" dirty="0" err="1">
                <a:solidFill>
                  <a:schemeClr val="tx1"/>
                </a:solidFill>
              </a:rPr>
              <a:t>đến</a:t>
            </a:r>
            <a:r>
              <a:rPr lang="en-US" dirty="0">
                <a:solidFill>
                  <a:schemeClr val="tx1"/>
                </a:solidFill>
              </a:rPr>
              <a:t> </a:t>
            </a:r>
            <a:r>
              <a:rPr lang="en-US" dirty="0" err="1">
                <a:solidFill>
                  <a:schemeClr val="tx1"/>
                </a:solidFill>
              </a:rPr>
              <a:t>điều</a:t>
            </a:r>
            <a:r>
              <a:rPr lang="en-US" dirty="0">
                <a:solidFill>
                  <a:schemeClr val="tx1"/>
                </a:solidFill>
              </a:rPr>
              <a:t> 9, </a:t>
            </a:r>
            <a:r>
              <a:rPr lang="en-US" dirty="0" err="1">
                <a:solidFill>
                  <a:schemeClr val="tx1"/>
                </a:solidFill>
              </a:rPr>
              <a:t>trong</a:t>
            </a:r>
            <a:r>
              <a:rPr lang="en-US" dirty="0">
                <a:solidFill>
                  <a:schemeClr val="tx1"/>
                </a:solidFill>
              </a:rPr>
              <a:t> </a:t>
            </a:r>
            <a:r>
              <a:rPr lang="en-US" dirty="0" err="1">
                <a:solidFill>
                  <a:schemeClr val="tx1"/>
                </a:solidFill>
              </a:rPr>
              <a:t>đó</a:t>
            </a:r>
            <a:r>
              <a:rPr lang="en-US" dirty="0">
                <a:solidFill>
                  <a:schemeClr val="tx1"/>
                </a:solidFill>
              </a:rPr>
              <a:t>: </a:t>
            </a:r>
          </a:p>
          <a:p>
            <a:r>
              <a:rPr lang="en-US" dirty="0">
                <a:solidFill>
                  <a:schemeClr val="tx1"/>
                </a:solidFill>
              </a:rPr>
              <a:t>	+ </a:t>
            </a:r>
            <a:r>
              <a:rPr lang="en-US" dirty="0" err="1">
                <a:solidFill>
                  <a:schemeClr val="tx1"/>
                </a:solidFill>
              </a:rPr>
              <a:t>Điều</a:t>
            </a:r>
            <a:r>
              <a:rPr lang="en-US" dirty="0">
                <a:solidFill>
                  <a:schemeClr val="tx1"/>
                </a:solidFill>
              </a:rPr>
              <a:t> 1: </a:t>
            </a:r>
            <a:r>
              <a:rPr lang="en-US" dirty="0" err="1">
                <a:solidFill>
                  <a:schemeClr val="tx1"/>
                </a:solidFill>
              </a:rPr>
              <a:t>Phạm</a:t>
            </a:r>
            <a:r>
              <a:rPr lang="en-US" dirty="0">
                <a:solidFill>
                  <a:schemeClr val="tx1"/>
                </a:solidFill>
              </a:rPr>
              <a:t> vi </a:t>
            </a:r>
            <a:r>
              <a:rPr lang="en-US" dirty="0" err="1">
                <a:solidFill>
                  <a:schemeClr val="tx1"/>
                </a:solidFill>
              </a:rPr>
              <a:t>điều</a:t>
            </a:r>
            <a:r>
              <a:rPr lang="en-US" dirty="0">
                <a:solidFill>
                  <a:schemeClr val="tx1"/>
                </a:solidFill>
              </a:rPr>
              <a:t> </a:t>
            </a:r>
            <a:r>
              <a:rPr lang="en-US" dirty="0" err="1">
                <a:solidFill>
                  <a:schemeClr val="tx1"/>
                </a:solidFill>
              </a:rPr>
              <a:t>chỉnh</a:t>
            </a:r>
            <a:r>
              <a:rPr lang="en-US" dirty="0">
                <a:solidFill>
                  <a:schemeClr val="tx1"/>
                </a:solidFill>
              </a:rPr>
              <a:t> </a:t>
            </a:r>
            <a:r>
              <a:rPr lang="en-US" dirty="0" err="1">
                <a:solidFill>
                  <a:schemeClr val="tx1"/>
                </a:solidFill>
              </a:rPr>
              <a:t>rộng</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quy</a:t>
            </a:r>
            <a:r>
              <a:rPr lang="en-US" dirty="0">
                <a:solidFill>
                  <a:schemeClr val="tx1"/>
                </a:solidFill>
              </a:rPr>
              <a:t> </a:t>
            </a:r>
            <a:r>
              <a:rPr lang="en-US" dirty="0" err="1">
                <a:solidFill>
                  <a:schemeClr val="tx1"/>
                </a:solidFill>
              </a:rPr>
              <a:t>định</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cách</a:t>
            </a:r>
            <a:r>
              <a:rPr lang="en-US" dirty="0">
                <a:solidFill>
                  <a:schemeClr val="tx1"/>
                </a:solidFill>
              </a:rPr>
              <a:t> </a:t>
            </a:r>
            <a:r>
              <a:rPr lang="en-US" dirty="0" err="1">
                <a:solidFill>
                  <a:schemeClr val="tx1"/>
                </a:solidFill>
              </a:rPr>
              <a:t>thức</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 DCCS; </a:t>
            </a:r>
            <a:r>
              <a:rPr lang="en-US" dirty="0" err="1">
                <a:solidFill>
                  <a:schemeClr val="tx1"/>
                </a:solidFill>
              </a:rPr>
              <a:t>nêu</a:t>
            </a:r>
            <a:r>
              <a:rPr lang="en-US" dirty="0">
                <a:solidFill>
                  <a:schemeClr val="tx1"/>
                </a:solidFill>
              </a:rPr>
              <a:t> </a:t>
            </a:r>
            <a:r>
              <a:rPr lang="en-US" dirty="0" err="1">
                <a:solidFill>
                  <a:schemeClr val="tx1"/>
                </a:solidFill>
              </a:rPr>
              <a:t>được</a:t>
            </a:r>
            <a:r>
              <a:rPr lang="en-US" dirty="0">
                <a:solidFill>
                  <a:schemeClr val="tx1"/>
                </a:solidFill>
              </a:rPr>
              <a:t> </a:t>
            </a:r>
            <a:r>
              <a:rPr lang="en-US" dirty="0" err="1">
                <a:solidFill>
                  <a:schemeClr val="tx1"/>
                </a:solidFill>
              </a:rPr>
              <a:t>quyền</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nghĩa</a:t>
            </a:r>
            <a:r>
              <a:rPr lang="en-US" dirty="0">
                <a:solidFill>
                  <a:schemeClr val="tx1"/>
                </a:solidFill>
              </a:rPr>
              <a:t> </a:t>
            </a:r>
            <a:r>
              <a:rPr lang="en-US" dirty="0" err="1">
                <a:solidFill>
                  <a:schemeClr val="tx1"/>
                </a:solidFill>
              </a:rPr>
              <a:t>vụ</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bảo</a:t>
            </a:r>
            <a:r>
              <a:rPr lang="en-US" dirty="0">
                <a:solidFill>
                  <a:schemeClr val="tx1"/>
                </a:solidFill>
              </a:rPr>
              <a:t> </a:t>
            </a:r>
            <a:r>
              <a:rPr lang="en-US" dirty="0" err="1">
                <a:solidFill>
                  <a:schemeClr val="tx1"/>
                </a:solidFill>
              </a:rPr>
              <a:t>đảm</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 DCCS.</a:t>
            </a:r>
          </a:p>
          <a:p>
            <a:r>
              <a:rPr lang="en-US" dirty="0">
                <a:solidFill>
                  <a:schemeClr val="tx1"/>
                </a:solidFill>
              </a:rPr>
              <a:t>	+ </a:t>
            </a:r>
            <a:r>
              <a:rPr lang="en-US" dirty="0" err="1">
                <a:solidFill>
                  <a:schemeClr val="tx1"/>
                </a:solidFill>
              </a:rPr>
              <a:t>Điều</a:t>
            </a:r>
            <a:r>
              <a:rPr lang="en-US" dirty="0">
                <a:solidFill>
                  <a:schemeClr val="tx1"/>
                </a:solidFill>
              </a:rPr>
              <a:t> 2: </a:t>
            </a:r>
            <a:r>
              <a:rPr lang="en-US" dirty="0" err="1">
                <a:solidFill>
                  <a:schemeClr val="tx1"/>
                </a:solidFill>
              </a:rPr>
              <a:t>Đối</a:t>
            </a:r>
            <a:r>
              <a:rPr lang="en-US" dirty="0">
                <a:solidFill>
                  <a:schemeClr val="tx1"/>
                </a:solidFill>
              </a:rPr>
              <a:t> </a:t>
            </a:r>
            <a:r>
              <a:rPr lang="en-US" dirty="0" err="1">
                <a:solidFill>
                  <a:schemeClr val="tx1"/>
                </a:solidFill>
              </a:rPr>
              <a:t>tượng</a:t>
            </a:r>
            <a:r>
              <a:rPr lang="en-US" dirty="0">
                <a:solidFill>
                  <a:schemeClr val="tx1"/>
                </a:solidFill>
              </a:rPr>
              <a:t> </a:t>
            </a:r>
            <a:r>
              <a:rPr lang="en-US" dirty="0" err="1">
                <a:solidFill>
                  <a:schemeClr val="tx1"/>
                </a:solidFill>
              </a:rPr>
              <a:t>áp</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cụ</a:t>
            </a:r>
            <a:r>
              <a:rPr lang="en-US" dirty="0">
                <a:solidFill>
                  <a:schemeClr val="tx1"/>
                </a:solidFill>
              </a:rPr>
              <a:t> </a:t>
            </a:r>
            <a:r>
              <a:rPr lang="en-US" dirty="0" err="1">
                <a:solidFill>
                  <a:schemeClr val="tx1"/>
                </a:solidFill>
              </a:rPr>
              <a:t>thể</a:t>
            </a:r>
            <a:r>
              <a:rPr lang="en-US" dirty="0">
                <a:solidFill>
                  <a:schemeClr val="tx1"/>
                </a:solidFill>
              </a:rPr>
              <a:t>, </a:t>
            </a:r>
            <a:r>
              <a:rPr lang="en-US" dirty="0" err="1">
                <a:solidFill>
                  <a:schemeClr val="tx1"/>
                </a:solidFill>
              </a:rPr>
              <a:t>rộng</a:t>
            </a:r>
            <a:r>
              <a:rPr lang="en-US" dirty="0">
                <a:solidFill>
                  <a:schemeClr val="tx1"/>
                </a:solidFill>
              </a:rPr>
              <a:t> </a:t>
            </a:r>
            <a:r>
              <a:rPr lang="en-US" dirty="0" err="1">
                <a:solidFill>
                  <a:schemeClr val="tx1"/>
                </a:solidFill>
              </a:rPr>
              <a:t>hơn</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đó</a:t>
            </a:r>
            <a:r>
              <a:rPr lang="en-US" dirty="0">
                <a:solidFill>
                  <a:schemeClr val="tx1"/>
                </a:solidFill>
              </a:rPr>
              <a:t> </a:t>
            </a:r>
            <a:r>
              <a:rPr lang="en-US" dirty="0" err="1">
                <a:solidFill>
                  <a:schemeClr val="tx1"/>
                </a:solidFill>
              </a:rPr>
              <a:t>có</a:t>
            </a:r>
            <a:r>
              <a:rPr lang="en-US" dirty="0">
                <a:solidFill>
                  <a:schemeClr val="tx1"/>
                </a:solidFill>
              </a:rPr>
              <a:t> </a:t>
            </a:r>
            <a:r>
              <a:rPr lang="en-US" dirty="0" err="1">
                <a:solidFill>
                  <a:schemeClr val="tx1"/>
                </a:solidFill>
              </a:rPr>
              <a:t>thêm</a:t>
            </a:r>
            <a:r>
              <a:rPr lang="en-US" dirty="0">
                <a:solidFill>
                  <a:schemeClr val="tx1"/>
                </a:solidFill>
              </a:rPr>
              <a:t> </a:t>
            </a:r>
            <a:r>
              <a:rPr lang="en-US" dirty="0" err="1">
                <a:solidFill>
                  <a:schemeClr val="tx1"/>
                </a:solidFill>
              </a:rPr>
              <a:t>đối</a:t>
            </a:r>
            <a:r>
              <a:rPr lang="en-US" dirty="0">
                <a:solidFill>
                  <a:schemeClr val="tx1"/>
                </a:solidFill>
              </a:rPr>
              <a:t> </a:t>
            </a:r>
            <a:r>
              <a:rPr lang="en-US" dirty="0" err="1">
                <a:solidFill>
                  <a:schemeClr val="tx1"/>
                </a:solidFill>
              </a:rPr>
              <a:t>tượng</a:t>
            </a:r>
            <a:r>
              <a:rPr lang="en-US" dirty="0">
                <a:solidFill>
                  <a:schemeClr val="tx1"/>
                </a:solidFill>
              </a:rPr>
              <a:t> </a:t>
            </a:r>
            <a:r>
              <a:rPr lang="en-US" i="1" dirty="0">
                <a:solidFill>
                  <a:schemeClr val="tx1"/>
                </a:solidFill>
              </a:rPr>
              <a:t>“</a:t>
            </a:r>
            <a:r>
              <a:rPr lang="en-US" i="1" dirty="0" err="1">
                <a:solidFill>
                  <a:schemeClr val="tx1"/>
                </a:solidFill>
              </a:rPr>
              <a:t>Người</a:t>
            </a:r>
            <a:r>
              <a:rPr lang="en-US" i="1" dirty="0">
                <a:solidFill>
                  <a:schemeClr val="tx1"/>
                </a:solidFill>
              </a:rPr>
              <a:t> </a:t>
            </a:r>
            <a:r>
              <a:rPr lang="en-US" i="1" dirty="0" err="1">
                <a:solidFill>
                  <a:schemeClr val="tx1"/>
                </a:solidFill>
              </a:rPr>
              <a:t>làm</a:t>
            </a:r>
            <a:r>
              <a:rPr lang="en-US" i="1" dirty="0">
                <a:solidFill>
                  <a:schemeClr val="tx1"/>
                </a:solidFill>
              </a:rPr>
              <a:t> </a:t>
            </a:r>
            <a:r>
              <a:rPr lang="en-US" i="1" dirty="0" err="1">
                <a:solidFill>
                  <a:schemeClr val="tx1"/>
                </a:solidFill>
              </a:rPr>
              <a:t>công</a:t>
            </a:r>
            <a:r>
              <a:rPr lang="en-US" i="1" dirty="0">
                <a:solidFill>
                  <a:schemeClr val="tx1"/>
                </a:solidFill>
              </a:rPr>
              <a:t> </a:t>
            </a:r>
            <a:r>
              <a:rPr lang="en-US" i="1" dirty="0" err="1">
                <a:solidFill>
                  <a:schemeClr val="tx1"/>
                </a:solidFill>
              </a:rPr>
              <a:t>tác</a:t>
            </a:r>
            <a:r>
              <a:rPr lang="en-US" i="1" dirty="0">
                <a:solidFill>
                  <a:schemeClr val="tx1"/>
                </a:solidFill>
              </a:rPr>
              <a:t> </a:t>
            </a:r>
            <a:r>
              <a:rPr lang="en-US" i="1" dirty="0" err="1">
                <a:solidFill>
                  <a:schemeClr val="tx1"/>
                </a:solidFill>
              </a:rPr>
              <a:t>cơ</a:t>
            </a:r>
            <a:r>
              <a:rPr lang="en-US" i="1" dirty="0">
                <a:solidFill>
                  <a:schemeClr val="tx1"/>
                </a:solidFill>
              </a:rPr>
              <a:t> </a:t>
            </a:r>
            <a:r>
              <a:rPr lang="en-US" i="1" dirty="0" err="1">
                <a:solidFill>
                  <a:schemeClr val="tx1"/>
                </a:solidFill>
              </a:rPr>
              <a:t>yếu</a:t>
            </a:r>
            <a:r>
              <a:rPr lang="en-US" i="1" dirty="0">
                <a:solidFill>
                  <a:schemeClr val="tx1"/>
                </a:solidFill>
              </a:rPr>
              <a:t>, </a:t>
            </a:r>
            <a:r>
              <a:rPr lang="en-US" i="1" dirty="0" err="1">
                <a:solidFill>
                  <a:schemeClr val="tx1"/>
                </a:solidFill>
              </a:rPr>
              <a:t>các</a:t>
            </a:r>
            <a:r>
              <a:rPr lang="en-US" i="1" dirty="0">
                <a:solidFill>
                  <a:schemeClr val="tx1"/>
                </a:solidFill>
              </a:rPr>
              <a:t> </a:t>
            </a:r>
            <a:r>
              <a:rPr lang="en-US" i="1" dirty="0" err="1">
                <a:solidFill>
                  <a:schemeClr val="tx1"/>
                </a:solidFill>
              </a:rPr>
              <a:t>cơ</a:t>
            </a:r>
            <a:r>
              <a:rPr lang="en-US" i="1" dirty="0">
                <a:solidFill>
                  <a:schemeClr val="tx1"/>
                </a:solidFill>
              </a:rPr>
              <a:t> </a:t>
            </a:r>
            <a:r>
              <a:rPr lang="en-US" i="1" dirty="0" err="1">
                <a:solidFill>
                  <a:schemeClr val="tx1"/>
                </a:solidFill>
              </a:rPr>
              <a:t>quan</a:t>
            </a:r>
            <a:r>
              <a:rPr lang="en-US" i="1" dirty="0">
                <a:solidFill>
                  <a:schemeClr val="tx1"/>
                </a:solidFill>
              </a:rPr>
              <a:t>, </a:t>
            </a:r>
            <a:r>
              <a:rPr lang="en-US" i="1" dirty="0" err="1">
                <a:solidFill>
                  <a:schemeClr val="tx1"/>
                </a:solidFill>
              </a:rPr>
              <a:t>đơn</a:t>
            </a:r>
            <a:r>
              <a:rPr lang="en-US" i="1" dirty="0">
                <a:solidFill>
                  <a:schemeClr val="tx1"/>
                </a:solidFill>
              </a:rPr>
              <a:t> </a:t>
            </a:r>
            <a:r>
              <a:rPr lang="en-US" i="1" dirty="0" err="1">
                <a:solidFill>
                  <a:schemeClr val="tx1"/>
                </a:solidFill>
              </a:rPr>
              <a:t>vị</a:t>
            </a:r>
            <a:r>
              <a:rPr lang="en-US" i="1" dirty="0">
                <a:solidFill>
                  <a:schemeClr val="tx1"/>
                </a:solidFill>
              </a:rPr>
              <a:t>, </a:t>
            </a:r>
            <a:r>
              <a:rPr lang="en-US" i="1" dirty="0" err="1">
                <a:solidFill>
                  <a:schemeClr val="tx1"/>
                </a:solidFill>
              </a:rPr>
              <a:t>tổ</a:t>
            </a:r>
            <a:r>
              <a:rPr lang="en-US" i="1" dirty="0">
                <a:solidFill>
                  <a:schemeClr val="tx1"/>
                </a:solidFill>
              </a:rPr>
              <a:t> </a:t>
            </a:r>
            <a:r>
              <a:rPr lang="en-US" i="1" dirty="0" err="1">
                <a:solidFill>
                  <a:schemeClr val="tx1"/>
                </a:solidFill>
              </a:rPr>
              <a:t>chức</a:t>
            </a:r>
            <a:r>
              <a:rPr lang="en-US" i="1" dirty="0">
                <a:solidFill>
                  <a:schemeClr val="tx1"/>
                </a:solidFill>
              </a:rPr>
              <a:t>, </a:t>
            </a:r>
            <a:r>
              <a:rPr lang="en-US" i="1" dirty="0" err="1">
                <a:solidFill>
                  <a:schemeClr val="tx1"/>
                </a:solidFill>
              </a:rPr>
              <a:t>doanh</a:t>
            </a:r>
            <a:r>
              <a:rPr lang="en-US" i="1" dirty="0">
                <a:solidFill>
                  <a:schemeClr val="tx1"/>
                </a:solidFill>
              </a:rPr>
              <a:t> </a:t>
            </a:r>
            <a:r>
              <a:rPr lang="en-US" i="1" dirty="0" err="1">
                <a:solidFill>
                  <a:schemeClr val="tx1"/>
                </a:solidFill>
              </a:rPr>
              <a:t>nghiệp</a:t>
            </a:r>
            <a:r>
              <a:rPr lang="en-US" i="1" dirty="0">
                <a:solidFill>
                  <a:schemeClr val="tx1"/>
                </a:solidFill>
              </a:rPr>
              <a:t> </a:t>
            </a:r>
            <a:r>
              <a:rPr lang="en-US" i="1" dirty="0" err="1">
                <a:solidFill>
                  <a:schemeClr val="tx1"/>
                </a:solidFill>
              </a:rPr>
              <a:t>thuộc</a:t>
            </a:r>
            <a:r>
              <a:rPr lang="en-US" i="1" dirty="0">
                <a:solidFill>
                  <a:schemeClr val="tx1"/>
                </a:solidFill>
              </a:rPr>
              <a:t> Ban </a:t>
            </a:r>
            <a:r>
              <a:rPr lang="en-US" i="1" dirty="0" err="1">
                <a:solidFill>
                  <a:schemeClr val="tx1"/>
                </a:solidFill>
              </a:rPr>
              <a:t>Cơ</a:t>
            </a:r>
            <a:r>
              <a:rPr lang="en-US" i="1" dirty="0">
                <a:solidFill>
                  <a:schemeClr val="tx1"/>
                </a:solidFill>
              </a:rPr>
              <a:t> </a:t>
            </a:r>
            <a:r>
              <a:rPr lang="en-US" i="1" dirty="0" err="1">
                <a:solidFill>
                  <a:schemeClr val="tx1"/>
                </a:solidFill>
              </a:rPr>
              <a:t>yếu</a:t>
            </a:r>
            <a:r>
              <a:rPr lang="en-US" i="1" dirty="0">
                <a:solidFill>
                  <a:schemeClr val="tx1"/>
                </a:solidFill>
              </a:rPr>
              <a:t> </a:t>
            </a:r>
            <a:r>
              <a:rPr lang="en-US" i="1" dirty="0" err="1">
                <a:solidFill>
                  <a:schemeClr val="tx1"/>
                </a:solidFill>
              </a:rPr>
              <a:t>Chính</a:t>
            </a:r>
            <a:r>
              <a:rPr lang="en-US" i="1" dirty="0">
                <a:solidFill>
                  <a:schemeClr val="tx1"/>
                </a:solidFill>
              </a:rPr>
              <a:t> </a:t>
            </a:r>
            <a:r>
              <a:rPr lang="en-US" i="1" dirty="0" err="1">
                <a:solidFill>
                  <a:schemeClr val="tx1"/>
                </a:solidFill>
              </a:rPr>
              <a:t>phủ</a:t>
            </a:r>
            <a:r>
              <a:rPr lang="en-US" i="1" dirty="0">
                <a:solidFill>
                  <a:schemeClr val="tx1"/>
                </a:solidFill>
              </a:rPr>
              <a:t>”.</a:t>
            </a:r>
            <a:endParaRPr lang="en-US" dirty="0">
              <a:solidFill>
                <a:schemeClr val="tx1"/>
              </a:solidFill>
            </a:endParaRPr>
          </a:p>
          <a:p>
            <a:r>
              <a:rPr lang="en-US" dirty="0">
                <a:solidFill>
                  <a:schemeClr val="tx1"/>
                </a:solidFill>
              </a:rPr>
              <a:t>	+ </a:t>
            </a:r>
            <a:r>
              <a:rPr lang="en-US" dirty="0" err="1">
                <a:solidFill>
                  <a:schemeClr val="tx1"/>
                </a:solidFill>
              </a:rPr>
              <a:t>Điều</a:t>
            </a:r>
            <a:r>
              <a:rPr lang="en-US" dirty="0">
                <a:solidFill>
                  <a:schemeClr val="tx1"/>
                </a:solidFill>
              </a:rPr>
              <a:t> 3: </a:t>
            </a:r>
            <a:r>
              <a:rPr lang="en-US" dirty="0" err="1">
                <a:solidFill>
                  <a:schemeClr val="tx1"/>
                </a:solidFill>
              </a:rPr>
              <a:t>Giải</a:t>
            </a:r>
            <a:r>
              <a:rPr lang="en-US" dirty="0">
                <a:solidFill>
                  <a:schemeClr val="tx1"/>
                </a:solidFill>
              </a:rPr>
              <a:t> </a:t>
            </a:r>
            <a:r>
              <a:rPr lang="en-US" dirty="0" err="1">
                <a:solidFill>
                  <a:schemeClr val="tx1"/>
                </a:solidFill>
              </a:rPr>
              <a:t>thích</a:t>
            </a:r>
            <a:r>
              <a:rPr lang="en-US" dirty="0">
                <a:solidFill>
                  <a:schemeClr val="tx1"/>
                </a:solidFill>
              </a:rPr>
              <a:t> </a:t>
            </a:r>
            <a:r>
              <a:rPr lang="en-US" dirty="0" err="1">
                <a:solidFill>
                  <a:schemeClr val="tx1"/>
                </a:solidFill>
              </a:rPr>
              <a:t>từ</a:t>
            </a:r>
            <a:r>
              <a:rPr lang="en-US" dirty="0">
                <a:solidFill>
                  <a:schemeClr val="tx1"/>
                </a:solidFill>
              </a:rPr>
              <a:t> </a:t>
            </a:r>
            <a:r>
              <a:rPr lang="en-US" dirty="0" err="1">
                <a:solidFill>
                  <a:schemeClr val="tx1"/>
                </a:solidFill>
              </a:rPr>
              <a:t>ngữ</a:t>
            </a:r>
            <a:r>
              <a:rPr lang="en-US" dirty="0">
                <a:solidFill>
                  <a:schemeClr val="tx1"/>
                </a:solidFill>
              </a:rPr>
              <a:t> </a:t>
            </a:r>
            <a:r>
              <a:rPr lang="en-US" dirty="0" err="1">
                <a:solidFill>
                  <a:schemeClr val="tx1"/>
                </a:solidFill>
              </a:rPr>
              <a:t>cụ</a:t>
            </a:r>
            <a:r>
              <a:rPr lang="en-US" dirty="0">
                <a:solidFill>
                  <a:schemeClr val="tx1"/>
                </a:solidFill>
              </a:rPr>
              <a:t> </a:t>
            </a:r>
            <a:r>
              <a:rPr lang="en-US" dirty="0" err="1">
                <a:solidFill>
                  <a:schemeClr val="tx1"/>
                </a:solidFill>
              </a:rPr>
              <a:t>thể</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khái</a:t>
            </a:r>
            <a:r>
              <a:rPr lang="en-US" dirty="0">
                <a:solidFill>
                  <a:schemeClr val="tx1"/>
                </a:solidFill>
              </a:rPr>
              <a:t> </a:t>
            </a:r>
            <a:r>
              <a:rPr lang="en-US" dirty="0" err="1">
                <a:solidFill>
                  <a:schemeClr val="tx1"/>
                </a:solidFill>
              </a:rPr>
              <a:t>niệm</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đối</a:t>
            </a:r>
            <a:r>
              <a:rPr lang="en-US" dirty="0">
                <a:solidFill>
                  <a:schemeClr val="tx1"/>
                </a:solidFill>
              </a:rPr>
              <a:t> </a:t>
            </a:r>
            <a:r>
              <a:rPr lang="en-US" dirty="0" err="1">
                <a:solidFill>
                  <a:schemeClr val="tx1"/>
                </a:solidFill>
              </a:rPr>
              <a:t>tượng</a:t>
            </a:r>
            <a:endParaRPr lang="en-US" dirty="0">
              <a:solidFill>
                <a:schemeClr val="tx1"/>
              </a:solidFill>
            </a:endParaRPr>
          </a:p>
          <a:p>
            <a:r>
              <a:rPr lang="en-US" dirty="0">
                <a:solidFill>
                  <a:schemeClr val="tx1"/>
                </a:solidFill>
              </a:rPr>
              <a:t>	+ </a:t>
            </a:r>
            <a:r>
              <a:rPr lang="en-US" dirty="0" err="1">
                <a:solidFill>
                  <a:schemeClr val="tx1"/>
                </a:solidFill>
              </a:rPr>
              <a:t>Các</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còn</a:t>
            </a:r>
            <a:r>
              <a:rPr lang="en-US" dirty="0">
                <a:solidFill>
                  <a:schemeClr val="tx1"/>
                </a:solidFill>
              </a:rPr>
              <a:t> </a:t>
            </a:r>
            <a:r>
              <a:rPr lang="en-US" dirty="0" err="1">
                <a:solidFill>
                  <a:schemeClr val="tx1"/>
                </a:solidFill>
              </a:rPr>
              <a:t>lại</a:t>
            </a:r>
            <a:r>
              <a:rPr lang="en-US" dirty="0">
                <a:solidFill>
                  <a:schemeClr val="tx1"/>
                </a:solidFill>
              </a:rPr>
              <a:t>, </a:t>
            </a:r>
            <a:r>
              <a:rPr lang="en-US" dirty="0" err="1">
                <a:solidFill>
                  <a:schemeClr val="tx1"/>
                </a:solidFill>
              </a:rPr>
              <a:t>từ</a:t>
            </a:r>
            <a:r>
              <a:rPr lang="en-US" dirty="0">
                <a:solidFill>
                  <a:schemeClr val="tx1"/>
                </a:solidFill>
              </a:rPr>
              <a:t> </a:t>
            </a:r>
            <a:r>
              <a:rPr lang="en-US" dirty="0" err="1">
                <a:solidFill>
                  <a:schemeClr val="tx1"/>
                </a:solidFill>
              </a:rPr>
              <a:t>Điều</a:t>
            </a:r>
            <a:r>
              <a:rPr lang="en-US" dirty="0">
                <a:solidFill>
                  <a:schemeClr val="tx1"/>
                </a:solidFill>
              </a:rPr>
              <a:t> 4 </a:t>
            </a:r>
            <a:r>
              <a:rPr lang="en-US" dirty="0" err="1">
                <a:solidFill>
                  <a:schemeClr val="tx1"/>
                </a:solidFill>
              </a:rPr>
              <a:t>đến</a:t>
            </a:r>
            <a:r>
              <a:rPr lang="en-US" dirty="0">
                <a:solidFill>
                  <a:schemeClr val="tx1"/>
                </a:solidFill>
              </a:rPr>
              <a:t> </a:t>
            </a:r>
            <a:r>
              <a:rPr lang="en-US" dirty="0" err="1">
                <a:solidFill>
                  <a:schemeClr val="tx1"/>
                </a:solidFill>
              </a:rPr>
              <a:t>Điều</a:t>
            </a:r>
            <a:r>
              <a:rPr lang="en-US" dirty="0">
                <a:solidFill>
                  <a:schemeClr val="tx1"/>
                </a:solidFill>
              </a:rPr>
              <a:t> 9 </a:t>
            </a:r>
            <a:r>
              <a:rPr lang="en-US" dirty="0" err="1">
                <a:solidFill>
                  <a:schemeClr val="tx1"/>
                </a:solidFill>
              </a:rPr>
              <a:t>đều</a:t>
            </a:r>
            <a:r>
              <a:rPr lang="en-US" dirty="0">
                <a:solidFill>
                  <a:schemeClr val="tx1"/>
                </a:solidFill>
              </a:rPr>
              <a:t> </a:t>
            </a:r>
            <a:r>
              <a:rPr lang="en-US" dirty="0" err="1">
                <a:solidFill>
                  <a:schemeClr val="tx1"/>
                </a:solidFill>
              </a:rPr>
              <a:t>trình</a:t>
            </a:r>
            <a:r>
              <a:rPr lang="en-US" dirty="0">
                <a:solidFill>
                  <a:schemeClr val="tx1"/>
                </a:solidFill>
              </a:rPr>
              <a:t> </a:t>
            </a:r>
            <a:r>
              <a:rPr lang="en-US" dirty="0" err="1">
                <a:solidFill>
                  <a:schemeClr val="tx1"/>
                </a:solidFill>
              </a:rPr>
              <a:t>bày</a:t>
            </a:r>
            <a:r>
              <a:rPr lang="en-US" dirty="0">
                <a:solidFill>
                  <a:schemeClr val="tx1"/>
                </a:solidFill>
              </a:rPr>
              <a:t> </a:t>
            </a:r>
            <a:r>
              <a:rPr lang="en-US" dirty="0" err="1">
                <a:solidFill>
                  <a:schemeClr val="tx1"/>
                </a:solidFill>
              </a:rPr>
              <a:t>cụ</a:t>
            </a:r>
            <a:r>
              <a:rPr lang="en-US" dirty="0">
                <a:solidFill>
                  <a:schemeClr val="tx1"/>
                </a:solidFill>
              </a:rPr>
              <a:t> </a:t>
            </a:r>
            <a:r>
              <a:rPr lang="en-US" dirty="0" err="1">
                <a:solidFill>
                  <a:schemeClr val="tx1"/>
                </a:solidFill>
              </a:rPr>
              <a:t>thể</a:t>
            </a:r>
            <a:r>
              <a:rPr lang="en-US" dirty="0">
                <a:solidFill>
                  <a:schemeClr val="tx1"/>
                </a:solidFill>
              </a:rPr>
              <a:t>, </a:t>
            </a:r>
            <a:r>
              <a:rPr lang="en-US" dirty="0" err="1">
                <a:solidFill>
                  <a:schemeClr val="tx1"/>
                </a:solidFill>
              </a:rPr>
              <a:t>đầy</a:t>
            </a:r>
            <a:r>
              <a:rPr lang="en-US" dirty="0">
                <a:solidFill>
                  <a:schemeClr val="tx1"/>
                </a:solidFill>
              </a:rPr>
              <a:t> </a:t>
            </a:r>
            <a:r>
              <a:rPr lang="en-US" dirty="0" err="1">
                <a:solidFill>
                  <a:schemeClr val="tx1"/>
                </a:solidFill>
              </a:rPr>
              <a:t>đủ</a:t>
            </a:r>
            <a:r>
              <a:rPr lang="en-US" dirty="0">
                <a:solidFill>
                  <a:schemeClr val="tx1"/>
                </a:solidFill>
              </a:rPr>
              <a:t>, </a:t>
            </a:r>
            <a:r>
              <a:rPr lang="en-US" dirty="0" err="1">
                <a:solidFill>
                  <a:schemeClr val="tx1"/>
                </a:solidFill>
              </a:rPr>
              <a:t>rõ</a:t>
            </a:r>
            <a:r>
              <a:rPr lang="en-US" dirty="0">
                <a:solidFill>
                  <a:schemeClr val="tx1"/>
                </a:solidFill>
              </a:rPr>
              <a:t> </a:t>
            </a:r>
            <a:r>
              <a:rPr lang="en-US" dirty="0" err="1">
                <a:solidFill>
                  <a:schemeClr val="tx1"/>
                </a:solidFill>
              </a:rPr>
              <a:t>ràng</a:t>
            </a:r>
            <a:r>
              <a:rPr lang="en-US" dirty="0">
                <a:solidFill>
                  <a:schemeClr val="tx1"/>
                </a:solidFill>
              </a:rPr>
              <a:t>, </a:t>
            </a:r>
            <a:r>
              <a:rPr lang="en-US" dirty="0" err="1">
                <a:solidFill>
                  <a:schemeClr val="tx1"/>
                </a:solidFill>
              </a:rPr>
              <a:t>đó</a:t>
            </a:r>
            <a:r>
              <a:rPr lang="en-US" dirty="0">
                <a:solidFill>
                  <a:schemeClr val="tx1"/>
                </a:solidFill>
              </a:rPr>
              <a:t> </a:t>
            </a:r>
            <a:r>
              <a:rPr lang="en-US" dirty="0" err="1">
                <a:solidFill>
                  <a:schemeClr val="tx1"/>
                </a:solidFill>
              </a:rPr>
              <a:t>là</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điều</a:t>
            </a:r>
            <a:r>
              <a:rPr lang="en-US" dirty="0">
                <a:solidFill>
                  <a:schemeClr val="tx1"/>
                </a:solidFill>
              </a:rPr>
              <a:t> </a:t>
            </a:r>
            <a:r>
              <a:rPr lang="en-US" dirty="0" err="1">
                <a:solidFill>
                  <a:schemeClr val="tx1"/>
                </a:solidFill>
              </a:rPr>
              <a:t>về</a:t>
            </a:r>
            <a:r>
              <a:rPr lang="en-US" dirty="0">
                <a:solidFill>
                  <a:schemeClr val="tx1"/>
                </a:solidFill>
              </a:rPr>
              <a:t>: </a:t>
            </a:r>
            <a:r>
              <a:rPr lang="en-US" dirty="0" err="1">
                <a:solidFill>
                  <a:schemeClr val="tx1"/>
                </a:solidFill>
              </a:rPr>
              <a:t>Nguyên</a:t>
            </a:r>
            <a:r>
              <a:rPr lang="en-US" dirty="0">
                <a:solidFill>
                  <a:schemeClr val="tx1"/>
                </a:solidFill>
              </a:rPr>
              <a:t> </a:t>
            </a:r>
            <a:r>
              <a:rPr lang="en-US" dirty="0" err="1">
                <a:solidFill>
                  <a:schemeClr val="tx1"/>
                </a:solidFill>
              </a:rPr>
              <a:t>tắc</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dân</a:t>
            </a:r>
            <a:r>
              <a:rPr lang="en-US" dirty="0">
                <a:solidFill>
                  <a:schemeClr val="tx1"/>
                </a:solidFill>
              </a:rPr>
              <a:t> </a:t>
            </a:r>
            <a:r>
              <a:rPr lang="en-US" dirty="0" err="1">
                <a:solidFill>
                  <a:schemeClr val="tx1"/>
                </a:solidFill>
              </a:rPr>
              <a:t>chủ</a:t>
            </a:r>
            <a:r>
              <a:rPr lang="en-US" dirty="0">
                <a:solidFill>
                  <a:schemeClr val="tx1"/>
                </a:solidFill>
              </a:rPr>
              <a:t> ở </a:t>
            </a:r>
            <a:r>
              <a:rPr lang="en-US" dirty="0" err="1">
                <a:solidFill>
                  <a:schemeClr val="tx1"/>
                </a:solidFill>
              </a:rPr>
              <a:t>cơ</a:t>
            </a:r>
            <a:r>
              <a:rPr lang="en-US" dirty="0">
                <a:solidFill>
                  <a:schemeClr val="tx1"/>
                </a:solidFill>
              </a:rPr>
              <a:t> </a:t>
            </a:r>
            <a:r>
              <a:rPr lang="en-US" dirty="0" err="1">
                <a:solidFill>
                  <a:schemeClr val="tx1"/>
                </a:solidFill>
              </a:rPr>
              <a:t>sở</a:t>
            </a:r>
            <a:r>
              <a:rPr lang="en-US" dirty="0">
                <a:solidFill>
                  <a:schemeClr val="tx1"/>
                </a:solidFill>
              </a:rPr>
              <a:t>; </a:t>
            </a:r>
            <a:r>
              <a:rPr lang="en-US" dirty="0" err="1">
                <a:solidFill>
                  <a:schemeClr val="tx1"/>
                </a:solidFill>
              </a:rPr>
              <a:t>Quyền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quân</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viên</a:t>
            </a:r>
            <a:r>
              <a:rPr lang="en-US" dirty="0">
                <a:solidFill>
                  <a:schemeClr val="tx1"/>
                </a:solidFill>
              </a:rPr>
              <a:t> </a:t>
            </a:r>
            <a:r>
              <a:rPr lang="en-US" dirty="0" err="1">
                <a:solidFill>
                  <a:schemeClr val="tx1"/>
                </a:solidFill>
              </a:rPr>
              <a:t>chức</a:t>
            </a:r>
            <a:r>
              <a:rPr lang="en-US" dirty="0">
                <a:solidFill>
                  <a:schemeClr val="tx1"/>
                </a:solidFill>
              </a:rPr>
              <a:t> </a:t>
            </a:r>
            <a:r>
              <a:rPr lang="en-US" dirty="0" err="1">
                <a:solidFill>
                  <a:schemeClr val="tx1"/>
                </a:solidFill>
              </a:rPr>
              <a:t>quốc</a:t>
            </a:r>
            <a:r>
              <a:rPr lang="en-US" dirty="0">
                <a:solidFill>
                  <a:schemeClr val="tx1"/>
                </a:solidFill>
              </a:rPr>
              <a:t> </a:t>
            </a:r>
            <a:r>
              <a:rPr lang="en-US" dirty="0" err="1">
                <a:solidFill>
                  <a:schemeClr val="tx1"/>
                </a:solidFill>
              </a:rPr>
              <a:t>phòng</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lao</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dân</a:t>
            </a:r>
            <a:r>
              <a:rPr lang="en-US" dirty="0">
                <a:solidFill>
                  <a:schemeClr val="tx1"/>
                </a:solidFill>
              </a:rPr>
              <a:t> </a:t>
            </a:r>
            <a:r>
              <a:rPr lang="en-US" dirty="0" err="1">
                <a:solidFill>
                  <a:schemeClr val="tx1"/>
                </a:solidFill>
              </a:rPr>
              <a:t>chủ</a:t>
            </a:r>
            <a:r>
              <a:rPr lang="en-US" dirty="0">
                <a:solidFill>
                  <a:schemeClr val="tx1"/>
                </a:solidFill>
              </a:rPr>
              <a:t> ở </a:t>
            </a:r>
            <a:r>
              <a:rPr lang="en-US" dirty="0" err="1">
                <a:solidFill>
                  <a:schemeClr val="tx1"/>
                </a:solidFill>
              </a:rPr>
              <a:t>cơ</a:t>
            </a:r>
            <a:r>
              <a:rPr lang="en-US" dirty="0">
                <a:solidFill>
                  <a:schemeClr val="tx1"/>
                </a:solidFill>
              </a:rPr>
              <a:t> </a:t>
            </a:r>
            <a:r>
              <a:rPr lang="en-US" dirty="0" err="1">
                <a:solidFill>
                  <a:schemeClr val="tx1"/>
                </a:solidFill>
              </a:rPr>
              <a:t>sở</a:t>
            </a:r>
            <a:r>
              <a:rPr lang="en-US" dirty="0">
                <a:solidFill>
                  <a:schemeClr val="tx1"/>
                </a:solidFill>
              </a:rPr>
              <a:t>; </a:t>
            </a:r>
            <a:r>
              <a:rPr lang="en-US" dirty="0" err="1">
                <a:solidFill>
                  <a:schemeClr val="tx1"/>
                </a:solidFill>
              </a:rPr>
              <a:t>Nghĩa</a:t>
            </a:r>
            <a:r>
              <a:rPr lang="en-US" dirty="0">
                <a:solidFill>
                  <a:schemeClr val="tx1"/>
                </a:solidFill>
              </a:rPr>
              <a:t> </a:t>
            </a:r>
            <a:r>
              <a:rPr lang="en-US" dirty="0" err="1">
                <a:solidFill>
                  <a:schemeClr val="tx1"/>
                </a:solidFill>
              </a:rPr>
              <a:t>vụ</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quân</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viên</a:t>
            </a:r>
            <a:r>
              <a:rPr lang="en-US" dirty="0">
                <a:solidFill>
                  <a:schemeClr val="tx1"/>
                </a:solidFill>
              </a:rPr>
              <a:t> </a:t>
            </a:r>
            <a:r>
              <a:rPr lang="en-US" dirty="0" err="1">
                <a:solidFill>
                  <a:schemeClr val="tx1"/>
                </a:solidFill>
              </a:rPr>
              <a:t>chức</a:t>
            </a:r>
            <a:r>
              <a:rPr lang="en-US" dirty="0">
                <a:solidFill>
                  <a:schemeClr val="tx1"/>
                </a:solidFill>
              </a:rPr>
              <a:t> </a:t>
            </a:r>
            <a:r>
              <a:rPr lang="en-US" dirty="0" err="1">
                <a:solidFill>
                  <a:schemeClr val="tx1"/>
                </a:solidFill>
              </a:rPr>
              <a:t>quốc</a:t>
            </a:r>
            <a:r>
              <a:rPr lang="en-US" dirty="0">
                <a:solidFill>
                  <a:schemeClr val="tx1"/>
                </a:solidFill>
              </a:rPr>
              <a:t> </a:t>
            </a:r>
            <a:r>
              <a:rPr lang="en-US" dirty="0" err="1">
                <a:solidFill>
                  <a:schemeClr val="tx1"/>
                </a:solidFill>
              </a:rPr>
              <a:t>phòng</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lao</a:t>
            </a:r>
            <a:r>
              <a:rPr lang="en-US" dirty="0">
                <a:solidFill>
                  <a:schemeClr val="tx1"/>
                </a:solidFill>
              </a:rPr>
              <a:t> </a:t>
            </a:r>
            <a:r>
              <a:rPr lang="en-US" dirty="0" err="1">
                <a:solidFill>
                  <a:schemeClr val="tx1"/>
                </a:solidFill>
              </a:rPr>
              <a:t>động</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dân</a:t>
            </a:r>
            <a:r>
              <a:rPr lang="en-US" dirty="0">
                <a:solidFill>
                  <a:schemeClr val="tx1"/>
                </a:solidFill>
              </a:rPr>
              <a:t> </a:t>
            </a:r>
            <a:r>
              <a:rPr lang="en-US" dirty="0" err="1">
                <a:solidFill>
                  <a:schemeClr val="tx1"/>
                </a:solidFill>
              </a:rPr>
              <a:t>chủ</a:t>
            </a:r>
            <a:r>
              <a:rPr lang="en-US" dirty="0">
                <a:solidFill>
                  <a:schemeClr val="tx1"/>
                </a:solidFill>
              </a:rPr>
              <a:t> ở </a:t>
            </a:r>
            <a:r>
              <a:rPr lang="en-US" dirty="0" err="1">
                <a:solidFill>
                  <a:schemeClr val="tx1"/>
                </a:solidFill>
              </a:rPr>
              <a:t>cơ</a:t>
            </a:r>
            <a:r>
              <a:rPr lang="en-US" dirty="0">
                <a:solidFill>
                  <a:schemeClr val="tx1"/>
                </a:solidFill>
              </a:rPr>
              <a:t> </a:t>
            </a:r>
            <a:r>
              <a:rPr lang="en-US" dirty="0" err="1">
                <a:solidFill>
                  <a:schemeClr val="tx1"/>
                </a:solidFill>
              </a:rPr>
              <a:t>sở</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biện</a:t>
            </a:r>
            <a:r>
              <a:rPr lang="en-US" dirty="0">
                <a:solidFill>
                  <a:schemeClr val="tx1"/>
                </a:solidFill>
              </a:rPr>
              <a:t> </a:t>
            </a:r>
            <a:r>
              <a:rPr lang="en-US" dirty="0" err="1">
                <a:solidFill>
                  <a:schemeClr val="tx1"/>
                </a:solidFill>
              </a:rPr>
              <a:t>pháp</a:t>
            </a:r>
            <a:r>
              <a:rPr lang="en-US" dirty="0">
                <a:solidFill>
                  <a:schemeClr val="tx1"/>
                </a:solidFill>
              </a:rPr>
              <a:t> </a:t>
            </a:r>
            <a:r>
              <a:rPr lang="en-US" dirty="0" err="1">
                <a:solidFill>
                  <a:schemeClr val="tx1"/>
                </a:solidFill>
              </a:rPr>
              <a:t>bảo</a:t>
            </a:r>
            <a:r>
              <a:rPr lang="en-US" dirty="0">
                <a:solidFill>
                  <a:schemeClr val="tx1"/>
                </a:solidFill>
              </a:rPr>
              <a:t> </a:t>
            </a:r>
            <a:r>
              <a:rPr lang="en-US" dirty="0" err="1">
                <a:solidFill>
                  <a:schemeClr val="tx1"/>
                </a:solidFill>
              </a:rPr>
              <a:t>đảm</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dân</a:t>
            </a:r>
            <a:r>
              <a:rPr lang="en-US" dirty="0">
                <a:solidFill>
                  <a:schemeClr val="tx1"/>
                </a:solidFill>
              </a:rPr>
              <a:t> </a:t>
            </a:r>
            <a:r>
              <a:rPr lang="en-US" dirty="0" err="1">
                <a:solidFill>
                  <a:schemeClr val="tx1"/>
                </a:solidFill>
              </a:rPr>
              <a:t>chủ</a:t>
            </a:r>
            <a:r>
              <a:rPr lang="en-US" dirty="0">
                <a:solidFill>
                  <a:schemeClr val="tx1"/>
                </a:solidFill>
              </a:rPr>
              <a:t> ở </a:t>
            </a:r>
            <a:r>
              <a:rPr lang="en-US" dirty="0" err="1">
                <a:solidFill>
                  <a:schemeClr val="tx1"/>
                </a:solidFill>
              </a:rPr>
              <a:t>cơ</a:t>
            </a:r>
            <a:r>
              <a:rPr lang="en-US" dirty="0">
                <a:solidFill>
                  <a:schemeClr val="tx1"/>
                </a:solidFill>
              </a:rPr>
              <a:t> </a:t>
            </a:r>
            <a:r>
              <a:rPr lang="en-US" dirty="0" err="1">
                <a:solidFill>
                  <a:schemeClr val="tx1"/>
                </a:solidFill>
              </a:rPr>
              <a:t>sở</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hành</a:t>
            </a:r>
            <a:r>
              <a:rPr lang="en-US" dirty="0">
                <a:solidFill>
                  <a:schemeClr val="tx1"/>
                </a:solidFill>
              </a:rPr>
              <a:t> vi </a:t>
            </a:r>
            <a:r>
              <a:rPr lang="en-US" dirty="0" err="1">
                <a:solidFill>
                  <a:schemeClr val="tx1"/>
                </a:solidFill>
              </a:rPr>
              <a:t>nghiêm</a:t>
            </a:r>
            <a:r>
              <a:rPr lang="en-US" dirty="0">
                <a:solidFill>
                  <a:schemeClr val="tx1"/>
                </a:solidFill>
              </a:rPr>
              <a:t> </a:t>
            </a:r>
            <a:r>
              <a:rPr lang="en-US" dirty="0" err="1">
                <a:solidFill>
                  <a:schemeClr val="tx1"/>
                </a:solidFill>
              </a:rPr>
              <a:t>cấm</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dân</a:t>
            </a:r>
            <a:r>
              <a:rPr lang="en-US" dirty="0">
                <a:solidFill>
                  <a:schemeClr val="tx1"/>
                </a:solidFill>
              </a:rPr>
              <a:t> </a:t>
            </a:r>
            <a:r>
              <a:rPr lang="en-US" dirty="0" err="1">
                <a:solidFill>
                  <a:schemeClr val="tx1"/>
                </a:solidFill>
              </a:rPr>
              <a:t>chủ</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sở</a:t>
            </a:r>
            <a:r>
              <a:rPr lang="en-US" dirty="0">
                <a:solidFill>
                  <a:schemeClr val="tx1"/>
                </a:solidFill>
              </a:rPr>
              <a:t>; </a:t>
            </a:r>
            <a:r>
              <a:rPr lang="en-US" dirty="0" err="1">
                <a:solidFill>
                  <a:schemeClr val="tx1"/>
                </a:solidFill>
              </a:rPr>
              <a:t>Xử</a:t>
            </a:r>
            <a:r>
              <a:rPr lang="en-US" dirty="0">
                <a:solidFill>
                  <a:schemeClr val="tx1"/>
                </a:solidFill>
              </a:rPr>
              <a:t> </a:t>
            </a:r>
            <a:r>
              <a:rPr lang="en-US" dirty="0" err="1">
                <a:solidFill>
                  <a:schemeClr val="tx1"/>
                </a:solidFill>
              </a:rPr>
              <a:t>lý</a:t>
            </a:r>
            <a:r>
              <a:rPr lang="en-US" dirty="0">
                <a:solidFill>
                  <a:schemeClr val="tx1"/>
                </a:solidFill>
              </a:rPr>
              <a:t> vi </a:t>
            </a:r>
            <a:r>
              <a:rPr lang="en-US" dirty="0" err="1">
                <a:solidFill>
                  <a:schemeClr val="tx1"/>
                </a:solidFill>
              </a:rPr>
              <a:t>phạm</a:t>
            </a:r>
            <a:r>
              <a:rPr lang="en-US" dirty="0">
                <a:solidFill>
                  <a:schemeClr val="tx1"/>
                </a:solidFill>
              </a:rPr>
              <a:t> </a:t>
            </a:r>
            <a:r>
              <a:rPr lang="en-US" dirty="0" err="1">
                <a:solidFill>
                  <a:schemeClr val="tx1"/>
                </a:solidFill>
              </a:rPr>
              <a:t>pháp</a:t>
            </a:r>
            <a:r>
              <a:rPr lang="en-US" dirty="0">
                <a:solidFill>
                  <a:schemeClr val="tx1"/>
                </a:solidFill>
              </a:rPr>
              <a:t> </a:t>
            </a:r>
            <a:r>
              <a:rPr lang="en-US" dirty="0" err="1">
                <a:solidFill>
                  <a:schemeClr val="tx1"/>
                </a:solidFill>
              </a:rPr>
              <a:t>luật</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dân</a:t>
            </a:r>
            <a:r>
              <a:rPr lang="en-US" dirty="0">
                <a:solidFill>
                  <a:schemeClr val="tx1"/>
                </a:solidFill>
              </a:rPr>
              <a:t> </a:t>
            </a:r>
            <a:r>
              <a:rPr lang="en-US" dirty="0" err="1">
                <a:solidFill>
                  <a:schemeClr val="tx1"/>
                </a:solidFill>
              </a:rPr>
              <a:t>chủ</a:t>
            </a:r>
            <a:r>
              <a:rPr lang="en-US" dirty="0">
                <a:solidFill>
                  <a:schemeClr val="tx1"/>
                </a:solidFill>
              </a:rPr>
              <a:t> ở </a:t>
            </a:r>
            <a:r>
              <a:rPr lang="en-US" dirty="0" err="1">
                <a:solidFill>
                  <a:schemeClr val="tx1"/>
                </a:solidFill>
              </a:rPr>
              <a:t>cơ</a:t>
            </a:r>
            <a:r>
              <a:rPr lang="en-US" dirty="0">
                <a:solidFill>
                  <a:schemeClr val="tx1"/>
                </a:solidFill>
              </a:rPr>
              <a:t> </a:t>
            </a:r>
            <a:r>
              <a:rPr lang="en-US" dirty="0" err="1">
                <a:solidFill>
                  <a:schemeClr val="tx1"/>
                </a:solidFill>
              </a:rPr>
              <a:t>sở</a:t>
            </a:r>
            <a:r>
              <a:rPr lang="en-US" dirty="0">
                <a:solidFill>
                  <a:schemeClr val="tx1"/>
                </a:solidFill>
              </a:rPr>
              <a:t>. </a:t>
            </a:r>
          </a:p>
        </p:txBody>
      </p:sp>
    </p:spTree>
    <p:extLst>
      <p:ext uri="{BB962C8B-B14F-4D97-AF65-F5344CB8AC3E}">
        <p14:creationId xmlns="" xmlns:p14="http://schemas.microsoft.com/office/powerpoint/2010/main" val="3154524042"/>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ounded Rectangle 3"/>
          <p:cNvSpPr/>
          <p:nvPr/>
        </p:nvSpPr>
        <p:spPr>
          <a:xfrm>
            <a:off x="1894114" y="169818"/>
            <a:ext cx="8569235" cy="73152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IV. NHỮNG ĐIỂM MỚI CỦA THÔNG TƯ</a:t>
            </a:r>
            <a:endParaRPr lang="en-US" sz="2800" dirty="0"/>
          </a:p>
        </p:txBody>
      </p:sp>
      <p:sp>
        <p:nvSpPr>
          <p:cNvPr id="2" name="Rounded Rectangle 1"/>
          <p:cNvSpPr/>
          <p:nvPr/>
        </p:nvSpPr>
        <p:spPr>
          <a:xfrm>
            <a:off x="4101737" y="1031966"/>
            <a:ext cx="3749040" cy="600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t>1. </a:t>
            </a:r>
            <a:r>
              <a:rPr lang="en-US" sz="2400" b="1" dirty="0" err="1"/>
              <a:t>Điểm</a:t>
            </a:r>
            <a:r>
              <a:rPr lang="en-US" sz="2400" b="1" dirty="0"/>
              <a:t> </a:t>
            </a:r>
            <a:r>
              <a:rPr lang="en-US" sz="2400" b="1" dirty="0" err="1"/>
              <a:t>khác</a:t>
            </a:r>
            <a:r>
              <a:rPr lang="en-US" sz="2400" b="1" dirty="0"/>
              <a:t> </a:t>
            </a:r>
            <a:r>
              <a:rPr lang="en-US" sz="2400" b="1" dirty="0" err="1"/>
              <a:t>của</a:t>
            </a:r>
            <a:r>
              <a:rPr lang="en-US" sz="2400" b="1" dirty="0"/>
              <a:t> </a:t>
            </a:r>
            <a:r>
              <a:rPr lang="en-US" sz="2400" b="1" dirty="0" err="1"/>
              <a:t>trình</a:t>
            </a:r>
            <a:r>
              <a:rPr lang="en-US" sz="2400" b="1" dirty="0"/>
              <a:t> </a:t>
            </a:r>
            <a:r>
              <a:rPr lang="en-US" sz="2400" b="1" dirty="0" err="1"/>
              <a:t>bày</a:t>
            </a:r>
            <a:r>
              <a:rPr lang="en-US" sz="2400" b="1" dirty="0"/>
              <a:t> </a:t>
            </a:r>
            <a:endParaRPr lang="en-US" sz="2400" dirty="0"/>
          </a:p>
        </p:txBody>
      </p:sp>
      <p:sp>
        <p:nvSpPr>
          <p:cNvPr id="3" name="Rounded Rectangle 2"/>
          <p:cNvSpPr/>
          <p:nvPr/>
        </p:nvSpPr>
        <p:spPr>
          <a:xfrm>
            <a:off x="91440" y="1946366"/>
            <a:ext cx="12020005" cy="343553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err="1">
                <a:solidFill>
                  <a:schemeClr val="tx1"/>
                </a:solidFill>
              </a:rPr>
              <a:t>Đối</a:t>
            </a:r>
            <a:r>
              <a:rPr lang="en-US" sz="2400" b="1" dirty="0">
                <a:solidFill>
                  <a:schemeClr val="tx1"/>
                </a:solidFill>
              </a:rPr>
              <a:t> </a:t>
            </a:r>
            <a:r>
              <a:rPr lang="en-US" sz="2400" b="1" dirty="0" err="1">
                <a:solidFill>
                  <a:schemeClr val="tx1"/>
                </a:solidFill>
              </a:rPr>
              <a:t>với</a:t>
            </a:r>
            <a:r>
              <a:rPr lang="en-US" sz="2400" b="1" dirty="0">
                <a:solidFill>
                  <a:schemeClr val="tx1"/>
                </a:solidFill>
              </a:rPr>
              <a:t> </a:t>
            </a:r>
            <a:r>
              <a:rPr lang="en-US" sz="2400" b="1" dirty="0" err="1">
                <a:solidFill>
                  <a:schemeClr val="tx1"/>
                </a:solidFill>
              </a:rPr>
              <a:t>Chương</a:t>
            </a:r>
            <a:r>
              <a:rPr lang="en-US" sz="2400" b="1" dirty="0">
                <a:solidFill>
                  <a:schemeClr val="tx1"/>
                </a:solidFill>
              </a:rPr>
              <a:t> II</a:t>
            </a:r>
            <a:endParaRPr lang="en-US" sz="2400" dirty="0">
              <a:solidFill>
                <a:schemeClr val="tx1"/>
              </a:solidFill>
            </a:endParaRPr>
          </a:p>
          <a:p>
            <a:r>
              <a:rPr lang="en-US" sz="2400" dirty="0">
                <a:solidFill>
                  <a:schemeClr val="tx1"/>
                </a:solidFill>
              </a:rPr>
              <a:t>- </a:t>
            </a:r>
            <a:r>
              <a:rPr lang="en-US" sz="2400" dirty="0" err="1">
                <a:solidFill>
                  <a:schemeClr val="tx1"/>
                </a:solidFill>
              </a:rPr>
              <a:t>Thông</a:t>
            </a:r>
            <a:r>
              <a:rPr lang="en-US" sz="2400" dirty="0">
                <a:solidFill>
                  <a:schemeClr val="tx1"/>
                </a:solidFill>
              </a:rPr>
              <a:t> </a:t>
            </a:r>
            <a:r>
              <a:rPr lang="en-US" sz="2400" dirty="0" err="1">
                <a:solidFill>
                  <a:schemeClr val="tx1"/>
                </a:solidFill>
              </a:rPr>
              <a:t>tư</a:t>
            </a:r>
            <a:r>
              <a:rPr lang="en-US" sz="2400" dirty="0">
                <a:solidFill>
                  <a:schemeClr val="tx1"/>
                </a:solidFill>
              </a:rPr>
              <a:t> 122: </a:t>
            </a:r>
            <a:r>
              <a:rPr lang="en-US" sz="2400" dirty="0" err="1">
                <a:solidFill>
                  <a:schemeClr val="tx1"/>
                </a:solidFill>
              </a:rPr>
              <a:t>Nội</a:t>
            </a:r>
            <a:r>
              <a:rPr lang="en-US" sz="2400" dirty="0">
                <a:solidFill>
                  <a:schemeClr val="tx1"/>
                </a:solidFill>
              </a:rPr>
              <a:t> dung </a:t>
            </a:r>
            <a:r>
              <a:rPr lang="en-US" sz="2400" dirty="0" err="1">
                <a:solidFill>
                  <a:schemeClr val="tx1"/>
                </a:solidFill>
              </a:rPr>
              <a:t>bao</a:t>
            </a:r>
            <a:r>
              <a:rPr lang="en-US" sz="2400" dirty="0">
                <a:solidFill>
                  <a:schemeClr val="tx1"/>
                </a:solidFill>
              </a:rPr>
              <a:t> </a:t>
            </a:r>
            <a:r>
              <a:rPr lang="en-US" sz="2400" dirty="0" err="1">
                <a:solidFill>
                  <a:schemeClr val="tx1"/>
                </a:solidFill>
              </a:rPr>
              <a:t>gồm</a:t>
            </a:r>
            <a:r>
              <a:rPr lang="en-US" sz="2400" dirty="0">
                <a:solidFill>
                  <a:schemeClr val="tx1"/>
                </a:solidFill>
              </a:rPr>
              <a:t> </a:t>
            </a:r>
            <a:r>
              <a:rPr lang="en-US" sz="2400" dirty="0" err="1">
                <a:solidFill>
                  <a:schemeClr val="tx1"/>
                </a:solidFill>
              </a:rPr>
              <a:t>các</a:t>
            </a:r>
            <a:r>
              <a:rPr lang="en-US" sz="2400" dirty="0">
                <a:solidFill>
                  <a:schemeClr val="tx1"/>
                </a:solidFill>
              </a:rPr>
              <a:t> </a:t>
            </a:r>
            <a:r>
              <a:rPr lang="en-US" sz="2400" dirty="0" err="1">
                <a:solidFill>
                  <a:schemeClr val="tx1"/>
                </a:solidFill>
              </a:rPr>
              <a:t>điều</a:t>
            </a:r>
            <a:r>
              <a:rPr lang="en-US" sz="2400" dirty="0">
                <a:solidFill>
                  <a:schemeClr val="tx1"/>
                </a:solidFill>
              </a:rPr>
              <a:t> </a:t>
            </a:r>
            <a:r>
              <a:rPr lang="en-US" sz="2400" dirty="0" err="1">
                <a:solidFill>
                  <a:schemeClr val="tx1"/>
                </a:solidFill>
              </a:rPr>
              <a:t>và</a:t>
            </a:r>
            <a:r>
              <a:rPr lang="en-US" sz="2400" dirty="0">
                <a:solidFill>
                  <a:schemeClr val="tx1"/>
                </a:solidFill>
              </a:rPr>
              <a:t> chia </a:t>
            </a:r>
            <a:r>
              <a:rPr lang="en-US" sz="2400" dirty="0" err="1">
                <a:solidFill>
                  <a:schemeClr val="tx1"/>
                </a:solidFill>
              </a:rPr>
              <a:t>thành</a:t>
            </a:r>
            <a:r>
              <a:rPr lang="en-US" sz="2400" dirty="0">
                <a:solidFill>
                  <a:schemeClr val="tx1"/>
                </a:solidFill>
              </a:rPr>
              <a:t> </a:t>
            </a:r>
            <a:r>
              <a:rPr lang="en-US" sz="2400" dirty="0" err="1">
                <a:solidFill>
                  <a:schemeClr val="tx1"/>
                </a:solidFill>
              </a:rPr>
              <a:t>các</a:t>
            </a:r>
            <a:r>
              <a:rPr lang="en-US" sz="2400" dirty="0">
                <a:solidFill>
                  <a:schemeClr val="tx1"/>
                </a:solidFill>
              </a:rPr>
              <a:t> </a:t>
            </a:r>
            <a:r>
              <a:rPr lang="en-US" sz="2400" dirty="0" err="1">
                <a:solidFill>
                  <a:schemeClr val="tx1"/>
                </a:solidFill>
              </a:rPr>
              <a:t>mục</a:t>
            </a:r>
            <a:r>
              <a:rPr lang="en-US" sz="2400" dirty="0">
                <a:solidFill>
                  <a:schemeClr val="tx1"/>
                </a:solidFill>
              </a:rPr>
              <a:t> (</a:t>
            </a:r>
            <a:r>
              <a:rPr lang="en-US" sz="2400" dirty="0" err="1">
                <a:solidFill>
                  <a:schemeClr val="tx1"/>
                </a:solidFill>
              </a:rPr>
              <a:t>từ</a:t>
            </a:r>
            <a:r>
              <a:rPr lang="en-US" sz="2400" dirty="0">
                <a:solidFill>
                  <a:schemeClr val="tx1"/>
                </a:solidFill>
              </a:rPr>
              <a:t> </a:t>
            </a:r>
            <a:r>
              <a:rPr lang="en-US" sz="2400" dirty="0" err="1">
                <a:solidFill>
                  <a:schemeClr val="tx1"/>
                </a:solidFill>
              </a:rPr>
              <a:t>mục</a:t>
            </a:r>
            <a:r>
              <a:rPr lang="en-US" sz="2400" dirty="0">
                <a:solidFill>
                  <a:schemeClr val="tx1"/>
                </a:solidFill>
              </a:rPr>
              <a:t> 1 </a:t>
            </a:r>
            <a:r>
              <a:rPr lang="en-US" sz="2400" dirty="0" err="1">
                <a:solidFill>
                  <a:schemeClr val="tx1"/>
                </a:solidFill>
              </a:rPr>
              <a:t>đến</a:t>
            </a:r>
            <a:r>
              <a:rPr lang="en-US" sz="2400" dirty="0">
                <a:solidFill>
                  <a:schemeClr val="tx1"/>
                </a:solidFill>
              </a:rPr>
              <a:t> </a:t>
            </a:r>
            <a:r>
              <a:rPr lang="en-US" sz="2400" dirty="0" err="1">
                <a:solidFill>
                  <a:schemeClr val="tx1"/>
                </a:solidFill>
              </a:rPr>
              <a:t>mục</a:t>
            </a:r>
            <a:r>
              <a:rPr lang="en-US" sz="2400" dirty="0">
                <a:solidFill>
                  <a:schemeClr val="tx1"/>
                </a:solidFill>
              </a:rPr>
              <a:t> 5) </a:t>
            </a:r>
            <a:r>
              <a:rPr lang="en-US" sz="2400" dirty="0" err="1">
                <a:solidFill>
                  <a:schemeClr val="tx1"/>
                </a:solidFill>
              </a:rPr>
              <a:t>thuộc</a:t>
            </a:r>
            <a:r>
              <a:rPr lang="en-US" sz="2400" dirty="0">
                <a:solidFill>
                  <a:schemeClr val="tx1"/>
                </a:solidFill>
              </a:rPr>
              <a:t> </a:t>
            </a:r>
            <a:r>
              <a:rPr lang="en-US" sz="2400" dirty="0" err="1">
                <a:solidFill>
                  <a:schemeClr val="tx1"/>
                </a:solidFill>
              </a:rPr>
              <a:t>Chương</a:t>
            </a:r>
            <a:r>
              <a:rPr lang="en-US" sz="2400" dirty="0">
                <a:solidFill>
                  <a:schemeClr val="tx1"/>
                </a:solidFill>
              </a:rPr>
              <a:t> II, III, IV, V </a:t>
            </a:r>
            <a:r>
              <a:rPr lang="en-US" sz="2400" dirty="0" err="1">
                <a:solidFill>
                  <a:schemeClr val="tx1"/>
                </a:solidFill>
              </a:rPr>
              <a:t>và</a:t>
            </a:r>
            <a:r>
              <a:rPr lang="en-US" sz="2400" dirty="0">
                <a:solidFill>
                  <a:schemeClr val="tx1"/>
                </a:solidFill>
              </a:rPr>
              <a:t> VI </a:t>
            </a:r>
            <a:r>
              <a:rPr lang="en-US" sz="2400" dirty="0" err="1">
                <a:solidFill>
                  <a:schemeClr val="tx1"/>
                </a:solidFill>
              </a:rPr>
              <a:t>của</a:t>
            </a:r>
            <a:r>
              <a:rPr lang="en-US" sz="2400" dirty="0">
                <a:solidFill>
                  <a:schemeClr val="tx1"/>
                </a:solidFill>
              </a:rPr>
              <a:t> </a:t>
            </a:r>
            <a:r>
              <a:rPr lang="en-US" sz="2400" dirty="0" err="1">
                <a:solidFill>
                  <a:schemeClr val="tx1"/>
                </a:solidFill>
              </a:rPr>
              <a:t>Thông</a:t>
            </a:r>
            <a:r>
              <a:rPr lang="en-US" sz="2400" dirty="0">
                <a:solidFill>
                  <a:schemeClr val="tx1"/>
                </a:solidFill>
              </a:rPr>
              <a:t> </a:t>
            </a:r>
            <a:r>
              <a:rPr lang="en-US" sz="2400" dirty="0" err="1">
                <a:solidFill>
                  <a:schemeClr val="tx1"/>
                </a:solidFill>
              </a:rPr>
              <a:t>tư</a:t>
            </a:r>
            <a:r>
              <a:rPr lang="en-US" sz="2400" dirty="0">
                <a:solidFill>
                  <a:schemeClr val="tx1"/>
                </a:solidFill>
              </a:rPr>
              <a:t> 165 (</a:t>
            </a:r>
            <a:r>
              <a:rPr lang="en-US" sz="2400" dirty="0" err="1">
                <a:solidFill>
                  <a:schemeClr val="tx1"/>
                </a:solidFill>
              </a:rPr>
              <a:t>trừ</a:t>
            </a:r>
            <a:r>
              <a:rPr lang="en-US" sz="2400" dirty="0">
                <a:solidFill>
                  <a:schemeClr val="tx1"/>
                </a:solidFill>
              </a:rPr>
              <a:t> </a:t>
            </a:r>
            <a:r>
              <a:rPr lang="en-US" sz="2400" dirty="0" err="1">
                <a:solidFill>
                  <a:schemeClr val="tx1"/>
                </a:solidFill>
              </a:rPr>
              <a:t>hiệu</a:t>
            </a:r>
            <a:r>
              <a:rPr lang="en-US" sz="2400" dirty="0">
                <a:solidFill>
                  <a:schemeClr val="tx1"/>
                </a:solidFill>
              </a:rPr>
              <a:t> </a:t>
            </a:r>
            <a:r>
              <a:rPr lang="en-US" sz="2400" dirty="0" err="1">
                <a:solidFill>
                  <a:schemeClr val="tx1"/>
                </a:solidFill>
              </a:rPr>
              <a:t>lực</a:t>
            </a:r>
            <a:r>
              <a:rPr lang="en-US" sz="2400" dirty="0">
                <a:solidFill>
                  <a:schemeClr val="tx1"/>
                </a:solidFill>
              </a:rPr>
              <a:t> </a:t>
            </a:r>
            <a:r>
              <a:rPr lang="en-US" sz="2400" dirty="0" err="1">
                <a:solidFill>
                  <a:schemeClr val="tx1"/>
                </a:solidFill>
              </a:rPr>
              <a:t>thi</a:t>
            </a:r>
            <a:r>
              <a:rPr lang="en-US" sz="2400" dirty="0">
                <a:solidFill>
                  <a:schemeClr val="tx1"/>
                </a:solidFill>
              </a:rPr>
              <a:t> </a:t>
            </a:r>
            <a:r>
              <a:rPr lang="en-US" sz="2400" dirty="0" err="1">
                <a:solidFill>
                  <a:schemeClr val="tx1"/>
                </a:solidFill>
              </a:rPr>
              <a:t>hành</a:t>
            </a:r>
            <a:r>
              <a:rPr lang="en-US" sz="2400" dirty="0">
                <a:solidFill>
                  <a:schemeClr val="tx1"/>
                </a:solidFill>
              </a:rPr>
              <a:t> </a:t>
            </a:r>
            <a:r>
              <a:rPr lang="en-US" sz="2400" dirty="0" err="1">
                <a:solidFill>
                  <a:schemeClr val="tx1"/>
                </a:solidFill>
              </a:rPr>
              <a:t>và</a:t>
            </a:r>
            <a:r>
              <a:rPr lang="en-US" sz="2400" dirty="0">
                <a:solidFill>
                  <a:schemeClr val="tx1"/>
                </a:solidFill>
              </a:rPr>
              <a:t> </a:t>
            </a:r>
            <a:r>
              <a:rPr lang="en-US" sz="2400" dirty="0" err="1">
                <a:solidFill>
                  <a:schemeClr val="tx1"/>
                </a:solidFill>
              </a:rPr>
              <a:t>trách</a:t>
            </a:r>
            <a:r>
              <a:rPr lang="en-US" sz="2400" dirty="0">
                <a:solidFill>
                  <a:schemeClr val="tx1"/>
                </a:solidFill>
              </a:rPr>
              <a:t> </a:t>
            </a:r>
            <a:r>
              <a:rPr lang="en-US" sz="2400" dirty="0" err="1">
                <a:solidFill>
                  <a:schemeClr val="tx1"/>
                </a:solidFill>
              </a:rPr>
              <a:t>nhiệm</a:t>
            </a:r>
            <a:r>
              <a:rPr lang="en-US" sz="2400" dirty="0">
                <a:solidFill>
                  <a:schemeClr val="tx1"/>
                </a:solidFill>
              </a:rPr>
              <a:t> </a:t>
            </a:r>
            <a:r>
              <a:rPr lang="en-US" sz="2400" dirty="0" err="1">
                <a:solidFill>
                  <a:schemeClr val="tx1"/>
                </a:solidFill>
              </a:rPr>
              <a:t>thi</a:t>
            </a:r>
            <a:r>
              <a:rPr lang="en-US" sz="2400" dirty="0">
                <a:solidFill>
                  <a:schemeClr val="tx1"/>
                </a:solidFill>
              </a:rPr>
              <a:t> </a:t>
            </a:r>
            <a:r>
              <a:rPr lang="en-US" sz="2400" dirty="0" err="1">
                <a:solidFill>
                  <a:schemeClr val="tx1"/>
                </a:solidFill>
              </a:rPr>
              <a:t>hành</a:t>
            </a:r>
            <a:r>
              <a:rPr lang="en-US" sz="2400" dirty="0">
                <a:solidFill>
                  <a:schemeClr val="tx1"/>
                </a:solidFill>
              </a:rPr>
              <a:t>). </a:t>
            </a:r>
            <a:r>
              <a:rPr lang="en-US" sz="2400" dirty="0" err="1">
                <a:solidFill>
                  <a:schemeClr val="tx1"/>
                </a:solidFill>
              </a:rPr>
              <a:t>Trong</a:t>
            </a:r>
            <a:r>
              <a:rPr lang="en-US" sz="2400" dirty="0">
                <a:solidFill>
                  <a:schemeClr val="tx1"/>
                </a:solidFill>
              </a:rPr>
              <a:t> </a:t>
            </a:r>
            <a:r>
              <a:rPr lang="en-US" sz="2400" dirty="0" err="1">
                <a:solidFill>
                  <a:schemeClr val="tx1"/>
                </a:solidFill>
              </a:rPr>
              <a:t>đó</a:t>
            </a:r>
            <a:r>
              <a:rPr lang="en-US" sz="2400" dirty="0">
                <a:solidFill>
                  <a:schemeClr val="tx1"/>
                </a:solidFill>
              </a:rPr>
              <a:t> </a:t>
            </a:r>
            <a:r>
              <a:rPr lang="en-US" sz="2400" dirty="0" err="1">
                <a:solidFill>
                  <a:schemeClr val="tx1"/>
                </a:solidFill>
              </a:rPr>
              <a:t>quy</a:t>
            </a:r>
            <a:r>
              <a:rPr lang="en-US" sz="2400" dirty="0">
                <a:solidFill>
                  <a:schemeClr val="tx1"/>
                </a:solidFill>
              </a:rPr>
              <a:t> </a:t>
            </a:r>
            <a:r>
              <a:rPr lang="en-US" sz="2400" dirty="0" err="1">
                <a:solidFill>
                  <a:schemeClr val="tx1"/>
                </a:solidFill>
              </a:rPr>
              <a:t>định</a:t>
            </a:r>
            <a:r>
              <a:rPr lang="en-US" sz="2400" dirty="0">
                <a:solidFill>
                  <a:schemeClr val="tx1"/>
                </a:solidFill>
              </a:rPr>
              <a:t> </a:t>
            </a:r>
            <a:r>
              <a:rPr lang="en-US" sz="2400" dirty="0" err="1">
                <a:solidFill>
                  <a:schemeClr val="tx1"/>
                </a:solidFill>
              </a:rPr>
              <a:t>cụ</a:t>
            </a:r>
            <a:r>
              <a:rPr lang="en-US" sz="2400" dirty="0">
                <a:solidFill>
                  <a:schemeClr val="tx1"/>
                </a:solidFill>
              </a:rPr>
              <a:t> </a:t>
            </a:r>
            <a:r>
              <a:rPr lang="en-US" sz="2400" dirty="0" err="1">
                <a:solidFill>
                  <a:schemeClr val="tx1"/>
                </a:solidFill>
              </a:rPr>
              <a:t>thể</a:t>
            </a:r>
            <a:r>
              <a:rPr lang="en-US" sz="2400" dirty="0">
                <a:solidFill>
                  <a:schemeClr val="tx1"/>
                </a:solidFill>
              </a:rPr>
              <a:t>, chi </a:t>
            </a:r>
            <a:r>
              <a:rPr lang="en-US" sz="2400" dirty="0" err="1">
                <a:solidFill>
                  <a:schemeClr val="tx1"/>
                </a:solidFill>
              </a:rPr>
              <a:t>tiết</a:t>
            </a:r>
            <a:r>
              <a:rPr lang="en-US" sz="2400" dirty="0">
                <a:solidFill>
                  <a:schemeClr val="tx1"/>
                </a:solidFill>
              </a:rPr>
              <a:t> </a:t>
            </a:r>
            <a:r>
              <a:rPr lang="en-US" sz="2400" dirty="0" err="1">
                <a:solidFill>
                  <a:schemeClr val="tx1"/>
                </a:solidFill>
              </a:rPr>
              <a:t>hơn</a:t>
            </a:r>
            <a:r>
              <a:rPr lang="en-US" sz="2400" dirty="0">
                <a:solidFill>
                  <a:schemeClr val="tx1"/>
                </a:solidFill>
              </a:rPr>
              <a:t>; </a:t>
            </a:r>
            <a:r>
              <a:rPr lang="en-US" sz="2400" dirty="0" err="1">
                <a:solidFill>
                  <a:schemeClr val="tx1"/>
                </a:solidFill>
              </a:rPr>
              <a:t>phần</a:t>
            </a:r>
            <a:r>
              <a:rPr lang="en-US" sz="2400" dirty="0">
                <a:solidFill>
                  <a:schemeClr val="tx1"/>
                </a:solidFill>
              </a:rPr>
              <a:t> </a:t>
            </a:r>
            <a:r>
              <a:rPr lang="en-US" sz="2400" dirty="0" err="1">
                <a:solidFill>
                  <a:schemeClr val="tx1"/>
                </a:solidFill>
              </a:rPr>
              <a:t>chương</a:t>
            </a:r>
            <a:r>
              <a:rPr lang="en-US" sz="2400" dirty="0">
                <a:solidFill>
                  <a:schemeClr val="tx1"/>
                </a:solidFill>
              </a:rPr>
              <a:t> </a:t>
            </a:r>
            <a:r>
              <a:rPr lang="en-US" sz="2400" dirty="0" err="1">
                <a:solidFill>
                  <a:schemeClr val="tx1"/>
                </a:solidFill>
              </a:rPr>
              <a:t>trình</a:t>
            </a:r>
            <a:r>
              <a:rPr lang="en-US" sz="2400" dirty="0">
                <a:solidFill>
                  <a:schemeClr val="tx1"/>
                </a:solidFill>
              </a:rPr>
              <a:t>, </a:t>
            </a:r>
            <a:r>
              <a:rPr lang="en-US" sz="2400" dirty="0" err="1">
                <a:solidFill>
                  <a:schemeClr val="tx1"/>
                </a:solidFill>
              </a:rPr>
              <a:t>trang</a:t>
            </a:r>
            <a:r>
              <a:rPr lang="en-US" sz="2400" dirty="0">
                <a:solidFill>
                  <a:schemeClr val="tx1"/>
                </a:solidFill>
              </a:rPr>
              <a:t> </a:t>
            </a:r>
            <a:r>
              <a:rPr lang="en-US" sz="2400" dirty="0" err="1">
                <a:solidFill>
                  <a:schemeClr val="tx1"/>
                </a:solidFill>
              </a:rPr>
              <a:t>trí</a:t>
            </a:r>
            <a:r>
              <a:rPr lang="en-US" sz="2400" dirty="0">
                <a:solidFill>
                  <a:schemeClr val="tx1"/>
                </a:solidFill>
              </a:rPr>
              <a:t> </a:t>
            </a:r>
            <a:r>
              <a:rPr lang="en-US" sz="2400" dirty="0" err="1">
                <a:solidFill>
                  <a:schemeClr val="tx1"/>
                </a:solidFill>
              </a:rPr>
              <a:t>Đại</a:t>
            </a:r>
            <a:r>
              <a:rPr lang="en-US" sz="2400" dirty="0">
                <a:solidFill>
                  <a:schemeClr val="tx1"/>
                </a:solidFill>
              </a:rPr>
              <a:t> </a:t>
            </a:r>
            <a:r>
              <a:rPr lang="en-US" sz="2400" dirty="0" err="1">
                <a:solidFill>
                  <a:schemeClr val="tx1"/>
                </a:solidFill>
              </a:rPr>
              <a:t>hội</a:t>
            </a:r>
            <a:r>
              <a:rPr lang="en-US" sz="2400" dirty="0">
                <a:solidFill>
                  <a:schemeClr val="tx1"/>
                </a:solidFill>
              </a:rPr>
              <a:t> </a:t>
            </a:r>
            <a:r>
              <a:rPr lang="en-US" sz="2400" dirty="0" err="1">
                <a:solidFill>
                  <a:schemeClr val="tx1"/>
                </a:solidFill>
              </a:rPr>
              <a:t>không</a:t>
            </a:r>
            <a:r>
              <a:rPr lang="en-US" sz="2400" dirty="0">
                <a:solidFill>
                  <a:schemeClr val="tx1"/>
                </a:solidFill>
              </a:rPr>
              <a:t> </a:t>
            </a:r>
            <a:r>
              <a:rPr lang="en-US" sz="2400" dirty="0" err="1">
                <a:solidFill>
                  <a:schemeClr val="tx1"/>
                </a:solidFill>
              </a:rPr>
              <a:t>quy</a:t>
            </a:r>
            <a:r>
              <a:rPr lang="en-US" sz="2400" dirty="0">
                <a:solidFill>
                  <a:schemeClr val="tx1"/>
                </a:solidFill>
              </a:rPr>
              <a:t> </a:t>
            </a:r>
            <a:r>
              <a:rPr lang="en-US" sz="2400" dirty="0" err="1">
                <a:solidFill>
                  <a:schemeClr val="tx1"/>
                </a:solidFill>
              </a:rPr>
              <a:t>định</a:t>
            </a:r>
            <a:r>
              <a:rPr lang="en-US" sz="2400" dirty="0">
                <a:solidFill>
                  <a:schemeClr val="tx1"/>
                </a:solidFill>
              </a:rPr>
              <a:t> </a:t>
            </a:r>
            <a:r>
              <a:rPr lang="en-US" sz="2400" dirty="0" err="1">
                <a:solidFill>
                  <a:schemeClr val="tx1"/>
                </a:solidFill>
              </a:rPr>
              <a:t>trong</a:t>
            </a:r>
            <a:r>
              <a:rPr lang="en-US" sz="2400" dirty="0">
                <a:solidFill>
                  <a:schemeClr val="tx1"/>
                </a:solidFill>
              </a:rPr>
              <a:t> </a:t>
            </a:r>
            <a:r>
              <a:rPr lang="en-US" sz="2400" dirty="0" err="1">
                <a:solidFill>
                  <a:schemeClr val="tx1"/>
                </a:solidFill>
              </a:rPr>
              <a:t>các</a:t>
            </a:r>
            <a:r>
              <a:rPr lang="en-US" sz="2400" dirty="0">
                <a:solidFill>
                  <a:schemeClr val="tx1"/>
                </a:solidFill>
              </a:rPr>
              <a:t> </a:t>
            </a:r>
            <a:r>
              <a:rPr lang="en-US" sz="2400" dirty="0" err="1">
                <a:solidFill>
                  <a:schemeClr val="tx1"/>
                </a:solidFill>
              </a:rPr>
              <a:t>điều</a:t>
            </a:r>
            <a:r>
              <a:rPr lang="en-US" sz="2400" dirty="0">
                <a:solidFill>
                  <a:schemeClr val="tx1"/>
                </a:solidFill>
              </a:rPr>
              <a:t> </a:t>
            </a:r>
            <a:r>
              <a:rPr lang="en-US" sz="2400" dirty="0" err="1">
                <a:solidFill>
                  <a:schemeClr val="tx1"/>
                </a:solidFill>
              </a:rPr>
              <a:t>của</a:t>
            </a:r>
            <a:r>
              <a:rPr lang="en-US" sz="2400" dirty="0">
                <a:solidFill>
                  <a:schemeClr val="tx1"/>
                </a:solidFill>
              </a:rPr>
              <a:t> </a:t>
            </a:r>
            <a:r>
              <a:rPr lang="en-US" sz="2400" dirty="0" err="1">
                <a:solidFill>
                  <a:schemeClr val="tx1"/>
                </a:solidFill>
              </a:rPr>
              <a:t>Chương</a:t>
            </a:r>
            <a:r>
              <a:rPr lang="en-US" sz="2400" dirty="0">
                <a:solidFill>
                  <a:schemeClr val="tx1"/>
                </a:solidFill>
              </a:rPr>
              <a:t> </a:t>
            </a:r>
            <a:r>
              <a:rPr lang="en-US" sz="2400" dirty="0" err="1">
                <a:solidFill>
                  <a:schemeClr val="tx1"/>
                </a:solidFill>
              </a:rPr>
              <a:t>mà</a:t>
            </a:r>
            <a:r>
              <a:rPr lang="en-US" sz="2400" dirty="0">
                <a:solidFill>
                  <a:schemeClr val="tx1"/>
                </a:solidFill>
              </a:rPr>
              <a:t> </a:t>
            </a:r>
            <a:r>
              <a:rPr lang="en-US" sz="2400" dirty="0" err="1">
                <a:solidFill>
                  <a:schemeClr val="tx1"/>
                </a:solidFill>
              </a:rPr>
              <a:t>chuyển</a:t>
            </a:r>
            <a:r>
              <a:rPr lang="en-US" sz="2400" dirty="0">
                <a:solidFill>
                  <a:schemeClr val="tx1"/>
                </a:solidFill>
              </a:rPr>
              <a:t> sang </a:t>
            </a:r>
            <a:r>
              <a:rPr lang="en-US" sz="2400" dirty="0" err="1">
                <a:solidFill>
                  <a:schemeClr val="tx1"/>
                </a:solidFill>
              </a:rPr>
              <a:t>phần</a:t>
            </a:r>
            <a:r>
              <a:rPr lang="en-US" sz="2400" dirty="0">
                <a:solidFill>
                  <a:schemeClr val="tx1"/>
                </a:solidFill>
              </a:rPr>
              <a:t> </a:t>
            </a:r>
            <a:r>
              <a:rPr lang="en-US" sz="2400" dirty="0" err="1">
                <a:solidFill>
                  <a:schemeClr val="tx1"/>
                </a:solidFill>
              </a:rPr>
              <a:t>phụ</a:t>
            </a:r>
            <a:r>
              <a:rPr lang="en-US" sz="2400" dirty="0">
                <a:solidFill>
                  <a:schemeClr val="tx1"/>
                </a:solidFill>
              </a:rPr>
              <a:t> </a:t>
            </a:r>
            <a:r>
              <a:rPr lang="en-US" sz="2400" dirty="0" err="1">
                <a:solidFill>
                  <a:schemeClr val="tx1"/>
                </a:solidFill>
              </a:rPr>
              <a:t>lục</a:t>
            </a:r>
            <a:r>
              <a:rPr lang="en-US" sz="2400" dirty="0">
                <a:solidFill>
                  <a:schemeClr val="tx1"/>
                </a:solidFill>
              </a:rPr>
              <a:t> (</a:t>
            </a:r>
            <a:r>
              <a:rPr lang="en-US" sz="2400" dirty="0" err="1">
                <a:solidFill>
                  <a:schemeClr val="tx1"/>
                </a:solidFill>
              </a:rPr>
              <a:t>Phụ</a:t>
            </a:r>
            <a:r>
              <a:rPr lang="en-US" sz="2400" dirty="0">
                <a:solidFill>
                  <a:schemeClr val="tx1"/>
                </a:solidFill>
              </a:rPr>
              <a:t> </a:t>
            </a:r>
            <a:r>
              <a:rPr lang="en-US" sz="2400" dirty="0" err="1">
                <a:solidFill>
                  <a:schemeClr val="tx1"/>
                </a:solidFill>
              </a:rPr>
              <a:t>lục</a:t>
            </a:r>
            <a:r>
              <a:rPr lang="en-US" sz="2400" dirty="0">
                <a:solidFill>
                  <a:schemeClr val="tx1"/>
                </a:solidFill>
              </a:rPr>
              <a:t> I) </a:t>
            </a:r>
          </a:p>
          <a:p>
            <a:r>
              <a:rPr lang="en-US" sz="2400" dirty="0">
                <a:solidFill>
                  <a:schemeClr val="tx1"/>
                </a:solidFill>
              </a:rPr>
              <a:t>- </a:t>
            </a:r>
            <a:r>
              <a:rPr lang="en-US" sz="2400" dirty="0" err="1">
                <a:solidFill>
                  <a:schemeClr val="tx1"/>
                </a:solidFill>
              </a:rPr>
              <a:t>Thông</a:t>
            </a:r>
            <a:r>
              <a:rPr lang="en-US" sz="2400" dirty="0">
                <a:solidFill>
                  <a:schemeClr val="tx1"/>
                </a:solidFill>
              </a:rPr>
              <a:t> </a:t>
            </a:r>
            <a:r>
              <a:rPr lang="en-US" sz="2400" dirty="0" err="1">
                <a:solidFill>
                  <a:schemeClr val="tx1"/>
                </a:solidFill>
              </a:rPr>
              <a:t>tư</a:t>
            </a:r>
            <a:r>
              <a:rPr lang="en-US" sz="2400" dirty="0">
                <a:solidFill>
                  <a:schemeClr val="tx1"/>
                </a:solidFill>
              </a:rPr>
              <a:t> 165: </a:t>
            </a:r>
            <a:r>
              <a:rPr lang="en-US" sz="2400" dirty="0" err="1">
                <a:solidFill>
                  <a:schemeClr val="tx1"/>
                </a:solidFill>
              </a:rPr>
              <a:t>Chỉ</a:t>
            </a:r>
            <a:r>
              <a:rPr lang="en-US" sz="2400" dirty="0">
                <a:solidFill>
                  <a:schemeClr val="tx1"/>
                </a:solidFill>
              </a:rPr>
              <a:t> </a:t>
            </a:r>
            <a:r>
              <a:rPr lang="en-US" sz="2400" dirty="0" err="1">
                <a:solidFill>
                  <a:schemeClr val="tx1"/>
                </a:solidFill>
              </a:rPr>
              <a:t>nêu</a:t>
            </a:r>
            <a:r>
              <a:rPr lang="en-US" sz="2400" dirty="0">
                <a:solidFill>
                  <a:schemeClr val="tx1"/>
                </a:solidFill>
              </a:rPr>
              <a:t> </a:t>
            </a:r>
            <a:r>
              <a:rPr lang="en-US" sz="2400" dirty="0" err="1">
                <a:solidFill>
                  <a:schemeClr val="tx1"/>
                </a:solidFill>
              </a:rPr>
              <a:t>tổ</a:t>
            </a:r>
            <a:r>
              <a:rPr lang="en-US" sz="2400" dirty="0">
                <a:solidFill>
                  <a:schemeClr val="tx1"/>
                </a:solidFill>
              </a:rPr>
              <a:t> </a:t>
            </a:r>
            <a:r>
              <a:rPr lang="en-US" sz="2400" dirty="0" err="1">
                <a:solidFill>
                  <a:schemeClr val="tx1"/>
                </a:solidFill>
              </a:rPr>
              <a:t>chức</a:t>
            </a:r>
            <a:r>
              <a:rPr lang="en-US" sz="2400" dirty="0">
                <a:solidFill>
                  <a:schemeClr val="tx1"/>
                </a:solidFill>
              </a:rPr>
              <a:t> </a:t>
            </a:r>
            <a:r>
              <a:rPr lang="en-US" sz="2400" dirty="0" err="1">
                <a:solidFill>
                  <a:schemeClr val="tx1"/>
                </a:solidFill>
              </a:rPr>
              <a:t>của</a:t>
            </a:r>
            <a:r>
              <a:rPr lang="en-US" sz="2400" dirty="0">
                <a:solidFill>
                  <a:schemeClr val="tx1"/>
                </a:solidFill>
              </a:rPr>
              <a:t> </a:t>
            </a:r>
            <a:r>
              <a:rPr lang="en-US" sz="2400" dirty="0" err="1">
                <a:solidFill>
                  <a:schemeClr val="tx1"/>
                </a:solidFill>
              </a:rPr>
              <a:t>Hội</a:t>
            </a:r>
            <a:r>
              <a:rPr lang="en-US" sz="2400" dirty="0">
                <a:solidFill>
                  <a:schemeClr val="tx1"/>
                </a:solidFill>
              </a:rPr>
              <a:t> </a:t>
            </a:r>
            <a:r>
              <a:rPr lang="en-US" sz="2400" dirty="0" err="1">
                <a:solidFill>
                  <a:schemeClr val="tx1"/>
                </a:solidFill>
              </a:rPr>
              <a:t>đồng</a:t>
            </a:r>
            <a:r>
              <a:rPr lang="en-US" sz="2400" dirty="0">
                <a:solidFill>
                  <a:schemeClr val="tx1"/>
                </a:solidFill>
              </a:rPr>
              <a:t> </a:t>
            </a:r>
            <a:r>
              <a:rPr lang="en-US" sz="2400" dirty="0" err="1">
                <a:solidFill>
                  <a:schemeClr val="tx1"/>
                </a:solidFill>
              </a:rPr>
              <a:t>quân</a:t>
            </a:r>
            <a:r>
              <a:rPr lang="en-US" sz="2400" dirty="0">
                <a:solidFill>
                  <a:schemeClr val="tx1"/>
                </a:solidFill>
              </a:rPr>
              <a:t> </a:t>
            </a:r>
            <a:r>
              <a:rPr lang="en-US" sz="2400" dirty="0" err="1">
                <a:solidFill>
                  <a:schemeClr val="tx1"/>
                </a:solidFill>
              </a:rPr>
              <a:t>nhân</a:t>
            </a:r>
            <a:r>
              <a:rPr lang="en-US" sz="2400" dirty="0">
                <a:solidFill>
                  <a:schemeClr val="tx1"/>
                </a:solidFill>
              </a:rPr>
              <a:t>, </a:t>
            </a:r>
            <a:r>
              <a:rPr lang="en-US" sz="2400" dirty="0" err="1">
                <a:solidFill>
                  <a:schemeClr val="tx1"/>
                </a:solidFill>
              </a:rPr>
              <a:t>gồm</a:t>
            </a:r>
            <a:r>
              <a:rPr lang="en-US" sz="2400" dirty="0">
                <a:solidFill>
                  <a:schemeClr val="tx1"/>
                </a:solidFill>
              </a:rPr>
              <a:t> 02 </a:t>
            </a:r>
            <a:r>
              <a:rPr lang="en-US" sz="2400" dirty="0" err="1">
                <a:solidFill>
                  <a:schemeClr val="tx1"/>
                </a:solidFill>
              </a:rPr>
              <a:t>điều</a:t>
            </a:r>
            <a:r>
              <a:rPr lang="en-US" sz="2400" dirty="0">
                <a:solidFill>
                  <a:schemeClr val="tx1"/>
                </a:solidFill>
              </a:rPr>
              <a:t> (</a:t>
            </a:r>
            <a:r>
              <a:rPr lang="en-US" sz="2400" dirty="0" err="1">
                <a:solidFill>
                  <a:schemeClr val="tx1"/>
                </a:solidFill>
              </a:rPr>
              <a:t>điều</a:t>
            </a:r>
            <a:r>
              <a:rPr lang="en-US" sz="2400" dirty="0">
                <a:solidFill>
                  <a:schemeClr val="tx1"/>
                </a:solidFill>
              </a:rPr>
              <a:t> 5 </a:t>
            </a:r>
            <a:r>
              <a:rPr lang="en-US" sz="2400" dirty="0" err="1">
                <a:solidFill>
                  <a:schemeClr val="tx1"/>
                </a:solidFill>
              </a:rPr>
              <a:t>và</a:t>
            </a:r>
            <a:r>
              <a:rPr lang="en-US" sz="2400" dirty="0">
                <a:solidFill>
                  <a:schemeClr val="tx1"/>
                </a:solidFill>
              </a:rPr>
              <a:t> </a:t>
            </a:r>
            <a:r>
              <a:rPr lang="en-US" sz="2400" dirty="0" err="1">
                <a:solidFill>
                  <a:schemeClr val="tx1"/>
                </a:solidFill>
              </a:rPr>
              <a:t>điều</a:t>
            </a:r>
            <a:r>
              <a:rPr lang="en-US" sz="2400" dirty="0">
                <a:solidFill>
                  <a:schemeClr val="tx1"/>
                </a:solidFill>
              </a:rPr>
              <a:t> 6).</a:t>
            </a:r>
          </a:p>
          <a:p>
            <a:r>
              <a:rPr lang="en-US" sz="2400" dirty="0" err="1">
                <a:solidFill>
                  <a:schemeClr val="tx1"/>
                </a:solidFill>
              </a:rPr>
              <a:t>Như</a:t>
            </a:r>
            <a:r>
              <a:rPr lang="en-US" sz="2400" dirty="0">
                <a:solidFill>
                  <a:schemeClr val="tx1"/>
                </a:solidFill>
              </a:rPr>
              <a:t> </a:t>
            </a:r>
            <a:r>
              <a:rPr lang="en-US" sz="2400" dirty="0" err="1">
                <a:solidFill>
                  <a:schemeClr val="tx1"/>
                </a:solidFill>
              </a:rPr>
              <a:t>vậy</a:t>
            </a:r>
            <a:r>
              <a:rPr lang="en-US" sz="2400" dirty="0">
                <a:solidFill>
                  <a:schemeClr val="tx1"/>
                </a:solidFill>
              </a:rPr>
              <a:t> </a:t>
            </a:r>
            <a:r>
              <a:rPr lang="en-US" sz="2400" dirty="0" err="1">
                <a:solidFill>
                  <a:schemeClr val="tx1"/>
                </a:solidFill>
              </a:rPr>
              <a:t>có</a:t>
            </a:r>
            <a:r>
              <a:rPr lang="en-US" sz="2400" dirty="0">
                <a:solidFill>
                  <a:schemeClr val="tx1"/>
                </a:solidFill>
              </a:rPr>
              <a:t> </a:t>
            </a:r>
            <a:r>
              <a:rPr lang="en-US" sz="2400" dirty="0" err="1">
                <a:solidFill>
                  <a:schemeClr val="tx1"/>
                </a:solidFill>
              </a:rPr>
              <a:t>thể</a:t>
            </a:r>
            <a:r>
              <a:rPr lang="en-US" sz="2400" dirty="0">
                <a:solidFill>
                  <a:schemeClr val="tx1"/>
                </a:solidFill>
              </a:rPr>
              <a:t> </a:t>
            </a:r>
            <a:r>
              <a:rPr lang="en-US" sz="2400" dirty="0" err="1">
                <a:solidFill>
                  <a:schemeClr val="tx1"/>
                </a:solidFill>
              </a:rPr>
              <a:t>nói</a:t>
            </a:r>
            <a:r>
              <a:rPr lang="en-US" sz="2400" dirty="0">
                <a:solidFill>
                  <a:schemeClr val="tx1"/>
                </a:solidFill>
              </a:rPr>
              <a:t> </a:t>
            </a:r>
            <a:r>
              <a:rPr lang="en-US" sz="2400" dirty="0" err="1">
                <a:solidFill>
                  <a:schemeClr val="tx1"/>
                </a:solidFill>
              </a:rPr>
              <a:t>ngoài</a:t>
            </a:r>
            <a:r>
              <a:rPr lang="en-US" sz="2400" dirty="0">
                <a:solidFill>
                  <a:schemeClr val="tx1"/>
                </a:solidFill>
              </a:rPr>
              <a:t> </a:t>
            </a:r>
            <a:r>
              <a:rPr lang="en-US" sz="2400" dirty="0" err="1">
                <a:solidFill>
                  <a:schemeClr val="tx1"/>
                </a:solidFill>
              </a:rPr>
              <a:t>quy</a:t>
            </a:r>
            <a:r>
              <a:rPr lang="en-US" sz="2400" dirty="0">
                <a:solidFill>
                  <a:schemeClr val="tx1"/>
                </a:solidFill>
              </a:rPr>
              <a:t> </a:t>
            </a:r>
            <a:r>
              <a:rPr lang="en-US" sz="2400" dirty="0" err="1">
                <a:solidFill>
                  <a:schemeClr val="tx1"/>
                </a:solidFill>
              </a:rPr>
              <a:t>định</a:t>
            </a:r>
            <a:r>
              <a:rPr lang="en-US" sz="2400" dirty="0">
                <a:solidFill>
                  <a:schemeClr val="tx1"/>
                </a:solidFill>
              </a:rPr>
              <a:t> </a:t>
            </a:r>
            <a:r>
              <a:rPr lang="en-US" sz="2400" dirty="0" err="1">
                <a:solidFill>
                  <a:schemeClr val="tx1"/>
                </a:solidFill>
              </a:rPr>
              <a:t>chung</a:t>
            </a:r>
            <a:r>
              <a:rPr lang="en-US" sz="2400" dirty="0">
                <a:solidFill>
                  <a:schemeClr val="tx1"/>
                </a:solidFill>
              </a:rPr>
              <a:t> </a:t>
            </a:r>
            <a:r>
              <a:rPr lang="en-US" sz="2400" dirty="0" err="1">
                <a:solidFill>
                  <a:schemeClr val="tx1"/>
                </a:solidFill>
              </a:rPr>
              <a:t>của</a:t>
            </a:r>
            <a:r>
              <a:rPr lang="en-US" sz="2400" dirty="0">
                <a:solidFill>
                  <a:schemeClr val="tx1"/>
                </a:solidFill>
              </a:rPr>
              <a:t> </a:t>
            </a:r>
            <a:r>
              <a:rPr lang="en-US" sz="2400" dirty="0" err="1">
                <a:solidFill>
                  <a:schemeClr val="tx1"/>
                </a:solidFill>
              </a:rPr>
              <a:t>Thông</a:t>
            </a:r>
            <a:r>
              <a:rPr lang="en-US" sz="2400" dirty="0">
                <a:solidFill>
                  <a:schemeClr val="tx1"/>
                </a:solidFill>
              </a:rPr>
              <a:t> </a:t>
            </a:r>
            <a:r>
              <a:rPr lang="en-US" sz="2400" dirty="0" err="1">
                <a:solidFill>
                  <a:schemeClr val="tx1"/>
                </a:solidFill>
              </a:rPr>
              <a:t>tư</a:t>
            </a:r>
            <a:r>
              <a:rPr lang="en-US" sz="2400" dirty="0">
                <a:solidFill>
                  <a:schemeClr val="tx1"/>
                </a:solidFill>
              </a:rPr>
              <a:t> </a:t>
            </a:r>
            <a:r>
              <a:rPr lang="en-US" sz="2400" dirty="0" err="1">
                <a:solidFill>
                  <a:schemeClr val="tx1"/>
                </a:solidFill>
              </a:rPr>
              <a:t>thì</a:t>
            </a:r>
            <a:r>
              <a:rPr lang="en-US" sz="2400" dirty="0">
                <a:solidFill>
                  <a:schemeClr val="tx1"/>
                </a:solidFill>
              </a:rPr>
              <a:t> </a:t>
            </a:r>
            <a:r>
              <a:rPr lang="en-US" sz="2400" dirty="0" err="1">
                <a:solidFill>
                  <a:schemeClr val="tx1"/>
                </a:solidFill>
              </a:rPr>
              <a:t>nội</a:t>
            </a:r>
            <a:r>
              <a:rPr lang="en-US" sz="2400" dirty="0">
                <a:solidFill>
                  <a:schemeClr val="tx1"/>
                </a:solidFill>
              </a:rPr>
              <a:t> </a:t>
            </a:r>
            <a:r>
              <a:rPr lang="en-US" sz="2400" dirty="0" err="1">
                <a:solidFill>
                  <a:schemeClr val="tx1"/>
                </a:solidFill>
              </a:rPr>
              <a:t>hàm</a:t>
            </a:r>
            <a:r>
              <a:rPr lang="en-US" sz="2400" dirty="0">
                <a:solidFill>
                  <a:schemeClr val="tx1"/>
                </a:solidFill>
              </a:rPr>
              <a:t> </a:t>
            </a:r>
            <a:r>
              <a:rPr lang="en-US" sz="2400" dirty="0" err="1">
                <a:solidFill>
                  <a:schemeClr val="tx1"/>
                </a:solidFill>
              </a:rPr>
              <a:t>của</a:t>
            </a:r>
            <a:r>
              <a:rPr lang="en-US" sz="2400" dirty="0">
                <a:solidFill>
                  <a:schemeClr val="tx1"/>
                </a:solidFill>
              </a:rPr>
              <a:t> </a:t>
            </a:r>
            <a:r>
              <a:rPr lang="en-US" sz="2400" dirty="0" err="1">
                <a:solidFill>
                  <a:schemeClr val="tx1"/>
                </a:solidFill>
              </a:rPr>
              <a:t>Chương</a:t>
            </a:r>
            <a:r>
              <a:rPr lang="en-US" sz="2400" dirty="0">
                <a:solidFill>
                  <a:schemeClr val="tx1"/>
                </a:solidFill>
              </a:rPr>
              <a:t> II, </a:t>
            </a:r>
            <a:r>
              <a:rPr lang="en-US" sz="2400" dirty="0" err="1">
                <a:solidFill>
                  <a:schemeClr val="tx1"/>
                </a:solidFill>
              </a:rPr>
              <a:t>Thông</a:t>
            </a:r>
            <a:r>
              <a:rPr lang="en-US" sz="2400" dirty="0">
                <a:solidFill>
                  <a:schemeClr val="tx1"/>
                </a:solidFill>
              </a:rPr>
              <a:t> </a:t>
            </a:r>
            <a:r>
              <a:rPr lang="en-US" sz="2400" dirty="0" err="1">
                <a:solidFill>
                  <a:schemeClr val="tx1"/>
                </a:solidFill>
              </a:rPr>
              <a:t>tư</a:t>
            </a:r>
            <a:r>
              <a:rPr lang="en-US" sz="2400" dirty="0">
                <a:solidFill>
                  <a:schemeClr val="tx1"/>
                </a:solidFill>
              </a:rPr>
              <a:t> 122 </a:t>
            </a:r>
            <a:r>
              <a:rPr lang="en-US" sz="2400" dirty="0" err="1">
                <a:solidFill>
                  <a:schemeClr val="tx1"/>
                </a:solidFill>
              </a:rPr>
              <a:t>bao</a:t>
            </a:r>
            <a:r>
              <a:rPr lang="en-US" sz="2400" dirty="0">
                <a:solidFill>
                  <a:schemeClr val="tx1"/>
                </a:solidFill>
              </a:rPr>
              <a:t> </a:t>
            </a:r>
            <a:r>
              <a:rPr lang="en-US" sz="2400" dirty="0" err="1">
                <a:solidFill>
                  <a:schemeClr val="tx1"/>
                </a:solidFill>
              </a:rPr>
              <a:t>gồm</a:t>
            </a:r>
            <a:r>
              <a:rPr lang="en-US" sz="2400" dirty="0">
                <a:solidFill>
                  <a:schemeClr val="tx1"/>
                </a:solidFill>
              </a:rPr>
              <a:t> </a:t>
            </a:r>
            <a:r>
              <a:rPr lang="en-US" sz="2400" dirty="0" err="1">
                <a:solidFill>
                  <a:schemeClr val="tx1"/>
                </a:solidFill>
              </a:rPr>
              <a:t>gần</a:t>
            </a:r>
            <a:r>
              <a:rPr lang="en-US" sz="2400" dirty="0">
                <a:solidFill>
                  <a:schemeClr val="tx1"/>
                </a:solidFill>
              </a:rPr>
              <a:t> </a:t>
            </a:r>
            <a:r>
              <a:rPr lang="en-US" sz="2400" dirty="0" err="1">
                <a:solidFill>
                  <a:schemeClr val="tx1"/>
                </a:solidFill>
              </a:rPr>
              <a:t>như</a:t>
            </a:r>
            <a:r>
              <a:rPr lang="en-US" sz="2400" dirty="0">
                <a:solidFill>
                  <a:schemeClr val="tx1"/>
                </a:solidFill>
              </a:rPr>
              <a:t> </a:t>
            </a:r>
            <a:r>
              <a:rPr lang="en-US" sz="2400" dirty="0" err="1">
                <a:solidFill>
                  <a:schemeClr val="tx1"/>
                </a:solidFill>
              </a:rPr>
              <a:t>toàn</a:t>
            </a:r>
            <a:r>
              <a:rPr lang="en-US" sz="2400" dirty="0">
                <a:solidFill>
                  <a:schemeClr val="tx1"/>
                </a:solidFill>
              </a:rPr>
              <a:t> </a:t>
            </a:r>
            <a:r>
              <a:rPr lang="en-US" sz="2400" dirty="0" err="1">
                <a:solidFill>
                  <a:schemeClr val="tx1"/>
                </a:solidFill>
              </a:rPr>
              <a:t>bộ</a:t>
            </a:r>
            <a:r>
              <a:rPr lang="en-US" sz="2400" dirty="0">
                <a:solidFill>
                  <a:schemeClr val="tx1"/>
                </a:solidFill>
              </a:rPr>
              <a:t> </a:t>
            </a:r>
            <a:r>
              <a:rPr lang="en-US" sz="2400" dirty="0" err="1">
                <a:solidFill>
                  <a:schemeClr val="tx1"/>
                </a:solidFill>
              </a:rPr>
              <a:t>nội</a:t>
            </a:r>
            <a:r>
              <a:rPr lang="en-US" sz="2400" dirty="0">
                <a:solidFill>
                  <a:schemeClr val="tx1"/>
                </a:solidFill>
              </a:rPr>
              <a:t> dung </a:t>
            </a:r>
            <a:r>
              <a:rPr lang="en-US" sz="2400" dirty="0" err="1">
                <a:solidFill>
                  <a:schemeClr val="tx1"/>
                </a:solidFill>
              </a:rPr>
              <a:t>cốt</a:t>
            </a:r>
            <a:r>
              <a:rPr lang="en-US" sz="2400" dirty="0">
                <a:solidFill>
                  <a:schemeClr val="tx1"/>
                </a:solidFill>
              </a:rPr>
              <a:t> </a:t>
            </a:r>
            <a:r>
              <a:rPr lang="en-US" sz="2400" dirty="0" err="1">
                <a:solidFill>
                  <a:schemeClr val="tx1"/>
                </a:solidFill>
              </a:rPr>
              <a:t>lõi</a:t>
            </a:r>
            <a:r>
              <a:rPr lang="en-US" sz="2400" dirty="0">
                <a:solidFill>
                  <a:schemeClr val="tx1"/>
                </a:solidFill>
              </a:rPr>
              <a:t> </a:t>
            </a:r>
            <a:r>
              <a:rPr lang="en-US" sz="2400" dirty="0" err="1">
                <a:solidFill>
                  <a:schemeClr val="tx1"/>
                </a:solidFill>
              </a:rPr>
              <a:t>của</a:t>
            </a:r>
            <a:r>
              <a:rPr lang="en-US" sz="2400" dirty="0">
                <a:solidFill>
                  <a:schemeClr val="tx1"/>
                </a:solidFill>
              </a:rPr>
              <a:t> </a:t>
            </a:r>
            <a:r>
              <a:rPr lang="en-US" sz="2400" dirty="0" err="1">
                <a:solidFill>
                  <a:schemeClr val="tx1"/>
                </a:solidFill>
              </a:rPr>
              <a:t>Thông</a:t>
            </a:r>
            <a:r>
              <a:rPr lang="en-US" sz="2400" dirty="0">
                <a:solidFill>
                  <a:schemeClr val="tx1"/>
                </a:solidFill>
              </a:rPr>
              <a:t> </a:t>
            </a:r>
            <a:r>
              <a:rPr lang="en-US" sz="2400" dirty="0" err="1">
                <a:solidFill>
                  <a:schemeClr val="tx1"/>
                </a:solidFill>
              </a:rPr>
              <a:t>tư</a:t>
            </a:r>
            <a:r>
              <a:rPr lang="en-US" sz="2400" dirty="0">
                <a:solidFill>
                  <a:schemeClr val="tx1"/>
                </a:solidFill>
              </a:rPr>
              <a:t> 165.</a:t>
            </a:r>
          </a:p>
        </p:txBody>
      </p:sp>
    </p:spTree>
    <p:extLst>
      <p:ext uri="{BB962C8B-B14F-4D97-AF65-F5344CB8AC3E}">
        <p14:creationId xmlns="" xmlns:p14="http://schemas.microsoft.com/office/powerpoint/2010/main" val="2779028562"/>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ounded Rectangle 3"/>
          <p:cNvSpPr/>
          <p:nvPr/>
        </p:nvSpPr>
        <p:spPr>
          <a:xfrm>
            <a:off x="1894114" y="169818"/>
            <a:ext cx="8569235" cy="73152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IV. NHỮNG ĐIỂM MỚI CỦA THÔNG TƯ</a:t>
            </a:r>
            <a:endParaRPr lang="en-US" sz="2800" dirty="0"/>
          </a:p>
        </p:txBody>
      </p:sp>
      <p:sp>
        <p:nvSpPr>
          <p:cNvPr id="2" name="Rounded Rectangle 1"/>
          <p:cNvSpPr/>
          <p:nvPr/>
        </p:nvSpPr>
        <p:spPr>
          <a:xfrm>
            <a:off x="1894114" y="946331"/>
            <a:ext cx="3749040" cy="600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 </a:t>
            </a:r>
            <a:r>
              <a:rPr lang="en-US" sz="2400" b="1" dirty="0" err="1"/>
              <a:t>Điểm</a:t>
            </a:r>
            <a:r>
              <a:rPr lang="en-US" sz="2400" b="1" dirty="0"/>
              <a:t> </a:t>
            </a:r>
            <a:r>
              <a:rPr lang="en-US" sz="2400" b="1" dirty="0" err="1"/>
              <a:t>khác</a:t>
            </a:r>
            <a:r>
              <a:rPr lang="en-US" sz="2400" b="1" dirty="0"/>
              <a:t> </a:t>
            </a:r>
            <a:r>
              <a:rPr lang="en-US" sz="2400" b="1" dirty="0" err="1"/>
              <a:t>của</a:t>
            </a:r>
            <a:r>
              <a:rPr lang="en-US" sz="2400" b="1" dirty="0"/>
              <a:t> </a:t>
            </a:r>
            <a:r>
              <a:rPr lang="en-US" sz="2400" b="1" dirty="0" err="1"/>
              <a:t>nội</a:t>
            </a:r>
            <a:r>
              <a:rPr lang="en-US" sz="2400" b="1" dirty="0"/>
              <a:t> dung </a:t>
            </a:r>
            <a:endParaRPr lang="en-US" sz="3200" dirty="0"/>
          </a:p>
        </p:txBody>
      </p:sp>
      <p:sp>
        <p:nvSpPr>
          <p:cNvPr id="3" name="Rounded Rectangle 2"/>
          <p:cNvSpPr/>
          <p:nvPr/>
        </p:nvSpPr>
        <p:spPr>
          <a:xfrm>
            <a:off x="188686" y="1608183"/>
            <a:ext cx="6499498" cy="524981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smtClean="0">
                <a:solidFill>
                  <a:schemeClr val="tx1"/>
                </a:solidFill>
                <a:latin typeface="Arial" panose="020B0604020202020204" pitchFamily="34" charset="0"/>
                <a:cs typeface="Arial" panose="020B0604020202020204" pitchFamily="34" charset="0"/>
              </a:rPr>
              <a:t>- </a:t>
            </a:r>
            <a:r>
              <a:rPr lang="en-US" sz="2400" b="1" i="1" dirty="0" err="1" smtClean="0">
                <a:solidFill>
                  <a:schemeClr val="tx1"/>
                </a:solidFill>
                <a:latin typeface="Arial" panose="020B0604020202020204" pitchFamily="34" charset="0"/>
                <a:cs typeface="Arial" panose="020B0604020202020204" pitchFamily="34" charset="0"/>
              </a:rPr>
              <a:t>Thông</a:t>
            </a:r>
            <a:r>
              <a:rPr lang="en-US" sz="2400" b="1" i="1" dirty="0" smtClean="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tư</a:t>
            </a:r>
            <a:r>
              <a:rPr lang="en-US" sz="2400" b="1" i="1" dirty="0">
                <a:solidFill>
                  <a:schemeClr val="tx1"/>
                </a:solidFill>
                <a:latin typeface="Arial" panose="020B0604020202020204" pitchFamily="34" charset="0"/>
                <a:cs typeface="Arial" panose="020B0604020202020204" pitchFamily="34" charset="0"/>
              </a:rPr>
              <a:t> 165: </a:t>
            </a:r>
            <a:r>
              <a:rPr lang="en-US" sz="2400" b="1" i="1" dirty="0" err="1">
                <a:solidFill>
                  <a:schemeClr val="tx1"/>
                </a:solidFill>
                <a:latin typeface="Arial" panose="020B0604020202020204" pitchFamily="34" charset="0"/>
                <a:cs typeface="Arial" panose="020B0604020202020204" pitchFamily="34" charset="0"/>
              </a:rPr>
              <a:t>Chỉ</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nêu</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hoạt</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động</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của</a:t>
            </a:r>
            <a:r>
              <a:rPr lang="en-US" sz="2400" b="1" i="1" dirty="0">
                <a:solidFill>
                  <a:schemeClr val="tx1"/>
                </a:solidFill>
                <a:latin typeface="Arial" panose="020B0604020202020204" pitchFamily="34" charset="0"/>
                <a:cs typeface="Arial" panose="020B0604020202020204" pitchFamily="34" charset="0"/>
              </a:rPr>
              <a:t> HĐQN </a:t>
            </a:r>
            <a:r>
              <a:rPr lang="en-US" sz="2400" b="1" i="1" dirty="0" err="1">
                <a:solidFill>
                  <a:schemeClr val="tx1"/>
                </a:solidFill>
                <a:latin typeface="Arial" panose="020B0604020202020204" pitchFamily="34" charset="0"/>
                <a:cs typeface="Arial" panose="020B0604020202020204" pitchFamily="34" charset="0"/>
              </a:rPr>
              <a:t>gồm</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Tổ</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chức</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Chức</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năng</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nhiệm</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vụ</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quyền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hạn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và</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mối</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quan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hệ</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công</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tác</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Nội</a:t>
            </a:r>
            <a:r>
              <a:rPr lang="en-US" sz="2400" b="1" i="1" dirty="0">
                <a:solidFill>
                  <a:schemeClr val="tx1"/>
                </a:solidFill>
                <a:latin typeface="Arial" panose="020B0604020202020204" pitchFamily="34" charset="0"/>
                <a:cs typeface="Arial" panose="020B0604020202020204" pitchFamily="34" charset="0"/>
              </a:rPr>
              <a:t> dung, </a:t>
            </a:r>
            <a:r>
              <a:rPr lang="en-US" sz="2400" b="1" i="1" dirty="0" err="1">
                <a:solidFill>
                  <a:schemeClr val="tx1"/>
                </a:solidFill>
                <a:latin typeface="Arial" panose="020B0604020202020204" pitchFamily="34" charset="0"/>
                <a:cs typeface="Arial" panose="020B0604020202020204" pitchFamily="34" charset="0"/>
              </a:rPr>
              <a:t>biện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pháp</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thực</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hiện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dân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chủ</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Biện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pháp</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thực</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hiện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dân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chủ</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và</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Chế</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độ</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sinh</a:t>
            </a:r>
            <a:r>
              <a:rPr lang="en-US" sz="2400" b="1" i="1" dirty="0">
                <a:solidFill>
                  <a:schemeClr val="tx1"/>
                </a:solidFill>
                <a:latin typeface="Arial" panose="020B0604020202020204" pitchFamily="34" charset="0"/>
                <a:cs typeface="Arial" panose="020B0604020202020204" pitchFamily="34" charset="0"/>
              </a:rPr>
              <a:t> </a:t>
            </a:r>
            <a:r>
              <a:rPr lang="en-US" sz="2400" b="1" i="1" dirty="0" err="1" smtClean="0">
                <a:solidFill>
                  <a:schemeClr val="tx1"/>
                </a:solidFill>
                <a:latin typeface="Arial" panose="020B0604020202020204" pitchFamily="34" charset="0"/>
                <a:cs typeface="Arial" panose="020B0604020202020204" pitchFamily="34" charset="0"/>
              </a:rPr>
              <a:t>hoạt</a:t>
            </a:r>
            <a:endParaRPr lang="en-US" sz="2400" b="1" i="1" dirty="0" smtClean="0">
              <a:solidFill>
                <a:schemeClr val="tx1"/>
              </a:solidFill>
              <a:latin typeface="Arial" panose="020B0604020202020204" pitchFamily="34" charset="0"/>
              <a:cs typeface="Arial" panose="020B0604020202020204" pitchFamily="34" charset="0"/>
            </a:endParaRPr>
          </a:p>
          <a:p>
            <a:pPr algn="just"/>
            <a:r>
              <a:rPr lang="en-US" sz="2400"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Thông</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tư</a:t>
            </a:r>
            <a:r>
              <a:rPr lang="en-US" sz="2400" b="1" i="1" dirty="0">
                <a:solidFill>
                  <a:schemeClr val="tx1"/>
                </a:solidFill>
                <a:latin typeface="Arial" panose="020B0604020202020204" pitchFamily="34" charset="0"/>
                <a:cs typeface="Arial" panose="020B0604020202020204" pitchFamily="34" charset="0"/>
              </a:rPr>
              <a:t> 122: </a:t>
            </a:r>
            <a:r>
              <a:rPr lang="en-US" sz="2400" b="1" i="1" dirty="0" err="1">
                <a:solidFill>
                  <a:schemeClr val="tx1"/>
                </a:solidFill>
                <a:latin typeface="Arial" panose="020B0604020202020204" pitchFamily="34" charset="0"/>
                <a:cs typeface="Arial" panose="020B0604020202020204" pitchFamily="34" charset="0"/>
              </a:rPr>
              <a:t>Trình</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bày</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cụ</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thể</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nội</a:t>
            </a:r>
            <a:r>
              <a:rPr lang="en-US" sz="2400" b="1" i="1" dirty="0">
                <a:solidFill>
                  <a:schemeClr val="tx1"/>
                </a:solidFill>
                <a:latin typeface="Arial" panose="020B0604020202020204" pitchFamily="34" charset="0"/>
                <a:cs typeface="Arial" panose="020B0604020202020204" pitchFamily="34" charset="0"/>
              </a:rPr>
              <a:t> dung </a:t>
            </a:r>
            <a:r>
              <a:rPr lang="en-US" sz="2400" b="1" i="1" dirty="0" err="1">
                <a:solidFill>
                  <a:schemeClr val="tx1"/>
                </a:solidFill>
                <a:latin typeface="Arial" panose="020B0604020202020204" pitchFamily="34" charset="0"/>
                <a:cs typeface="Arial" panose="020B0604020202020204" pitchFamily="34" charset="0"/>
              </a:rPr>
              <a:t>thực</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hiện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dân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chủ</a:t>
            </a:r>
            <a:r>
              <a:rPr lang="en-US" sz="2400" b="1" i="1" dirty="0">
                <a:solidFill>
                  <a:schemeClr val="tx1"/>
                </a:solidFill>
                <a:latin typeface="Arial" panose="020B0604020202020204" pitchFamily="34" charset="0"/>
                <a:cs typeface="Arial" panose="020B0604020202020204" pitchFamily="34" charset="0"/>
              </a:rPr>
              <a:t> ở </a:t>
            </a:r>
            <a:r>
              <a:rPr lang="en-US" sz="2400" b="1" i="1" dirty="0" err="1">
                <a:solidFill>
                  <a:schemeClr val="tx1"/>
                </a:solidFill>
                <a:latin typeface="Arial" panose="020B0604020202020204" pitchFamily="34" charset="0"/>
                <a:cs typeface="Arial" panose="020B0604020202020204" pitchFamily="34" charset="0"/>
              </a:rPr>
              <a:t>cơ</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quan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đơn</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vị</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trong</a:t>
            </a:r>
            <a:r>
              <a:rPr lang="en-US" sz="2400" b="1" i="1" dirty="0">
                <a:solidFill>
                  <a:schemeClr val="tx1"/>
                </a:solidFill>
                <a:latin typeface="Arial" panose="020B0604020202020204" pitchFamily="34" charset="0"/>
                <a:cs typeface="Arial" panose="020B0604020202020204" pitchFamily="34" charset="0"/>
              </a:rPr>
              <a:t> </a:t>
            </a:r>
            <a:r>
              <a:rPr lang="en-US" sz="2400" b="1" i="1" dirty="0" err="1">
                <a:solidFill>
                  <a:schemeClr val="tx1"/>
                </a:solidFill>
                <a:latin typeface="Arial" panose="020B0604020202020204" pitchFamily="34" charset="0"/>
                <a:cs typeface="Arial" panose="020B0604020202020204" pitchFamily="34" charset="0"/>
              </a:rPr>
              <a:t>Chương</a:t>
            </a:r>
            <a:r>
              <a:rPr lang="en-US" sz="2400" b="1" i="1" dirty="0">
                <a:solidFill>
                  <a:schemeClr val="tx1"/>
                </a:solidFill>
                <a:latin typeface="Arial" panose="020B0604020202020204" pitchFamily="34" charset="0"/>
                <a:cs typeface="Arial" panose="020B0604020202020204" pitchFamily="34" charset="0"/>
              </a:rPr>
              <a:t> II </a:t>
            </a:r>
            <a:r>
              <a:rPr lang="en-US" sz="2400" b="1" i="1" dirty="0" err="1">
                <a:solidFill>
                  <a:schemeClr val="tx1"/>
                </a:solidFill>
                <a:latin typeface="Arial" panose="020B0604020202020204" pitchFamily="34" charset="0"/>
                <a:cs typeface="Arial" panose="020B0604020202020204" pitchFamily="34" charset="0"/>
              </a:rPr>
              <a:t>gồm</a:t>
            </a:r>
            <a:r>
              <a:rPr lang="en-US" sz="2400" b="1" i="1" dirty="0">
                <a:solidFill>
                  <a:schemeClr val="tx1"/>
                </a:solidFill>
                <a:latin typeface="Arial" panose="020B0604020202020204" pitchFamily="34" charset="0"/>
                <a:cs typeface="Arial" panose="020B0604020202020204" pitchFamily="34" charset="0"/>
              </a:rPr>
              <a:t>:</a:t>
            </a:r>
          </a:p>
          <a:p>
            <a:pPr algn="just"/>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Mục</a:t>
            </a:r>
            <a:r>
              <a:rPr lang="en-US" sz="2400" dirty="0">
                <a:solidFill>
                  <a:schemeClr val="tx1"/>
                </a:solidFill>
                <a:latin typeface="Arial" panose="020B0604020202020204" pitchFamily="34" charset="0"/>
                <a:cs typeface="Arial" panose="020B0604020202020204" pitchFamily="34" charset="0"/>
              </a:rPr>
              <a:t> 1: </a:t>
            </a:r>
            <a:r>
              <a:rPr lang="en-US" sz="2400" dirty="0" err="1">
                <a:solidFill>
                  <a:schemeClr val="tx1"/>
                </a:solidFill>
                <a:latin typeface="Arial" panose="020B0604020202020204" pitchFamily="34" charset="0"/>
                <a:cs typeface="Arial" panose="020B0604020202020204" pitchFamily="34" charset="0"/>
              </a:rPr>
              <a:t>Từ</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Điều</a:t>
            </a:r>
            <a:r>
              <a:rPr lang="en-US" sz="2400" dirty="0">
                <a:solidFill>
                  <a:schemeClr val="tx1"/>
                </a:solidFill>
                <a:latin typeface="Arial" panose="020B0604020202020204" pitchFamily="34" charset="0"/>
                <a:cs typeface="Arial" panose="020B0604020202020204" pitchFamily="34" charset="0"/>
              </a:rPr>
              <a:t> 10 </a:t>
            </a:r>
            <a:r>
              <a:rPr lang="en-US" sz="2400" dirty="0" err="1">
                <a:solidFill>
                  <a:schemeClr val="tx1"/>
                </a:solidFill>
                <a:latin typeface="Arial" panose="020B0604020202020204" pitchFamily="34" charset="0"/>
                <a:cs typeface="Arial" panose="020B0604020202020204" pitchFamily="34" charset="0"/>
              </a:rPr>
              <a:t>đến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Điều</a:t>
            </a:r>
            <a:r>
              <a:rPr lang="en-US" sz="2400" dirty="0">
                <a:solidFill>
                  <a:schemeClr val="tx1"/>
                </a:solidFill>
                <a:latin typeface="Arial" panose="020B0604020202020204" pitchFamily="34" charset="0"/>
                <a:cs typeface="Arial" panose="020B0604020202020204" pitchFamily="34" charset="0"/>
              </a:rPr>
              <a:t> 12 </a:t>
            </a:r>
            <a:endParaRPr lang="en-US" sz="2400" dirty="0" smtClean="0">
              <a:solidFill>
                <a:schemeClr val="tx1"/>
              </a:solidFill>
              <a:latin typeface="Arial" panose="020B0604020202020204" pitchFamily="34" charset="0"/>
              <a:cs typeface="Arial" panose="020B0604020202020204" pitchFamily="34" charset="0"/>
            </a:endParaRPr>
          </a:p>
          <a:p>
            <a:pPr algn="just"/>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Mục</a:t>
            </a:r>
            <a:r>
              <a:rPr lang="en-US" sz="2400" dirty="0">
                <a:solidFill>
                  <a:schemeClr val="tx1"/>
                </a:solidFill>
                <a:latin typeface="Arial" panose="020B0604020202020204" pitchFamily="34" charset="0"/>
                <a:cs typeface="Arial" panose="020B0604020202020204" pitchFamily="34" charset="0"/>
              </a:rPr>
              <a:t> 2: </a:t>
            </a:r>
            <a:r>
              <a:rPr lang="en-US" sz="2400" dirty="0" err="1">
                <a:solidFill>
                  <a:schemeClr val="tx1"/>
                </a:solidFill>
                <a:latin typeface="Arial" panose="020B0604020202020204" pitchFamily="34" charset="0"/>
                <a:cs typeface="Arial" panose="020B0604020202020204" pitchFamily="34" charset="0"/>
              </a:rPr>
              <a:t>Từ</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Điều</a:t>
            </a:r>
            <a:r>
              <a:rPr lang="en-US" sz="2400" dirty="0">
                <a:solidFill>
                  <a:schemeClr val="tx1"/>
                </a:solidFill>
                <a:latin typeface="Arial" panose="020B0604020202020204" pitchFamily="34" charset="0"/>
                <a:cs typeface="Arial" panose="020B0604020202020204" pitchFamily="34" charset="0"/>
              </a:rPr>
              <a:t> 13 </a:t>
            </a:r>
            <a:r>
              <a:rPr lang="en-US" sz="2400" dirty="0" err="1">
                <a:solidFill>
                  <a:schemeClr val="tx1"/>
                </a:solidFill>
                <a:latin typeface="Arial" panose="020B0604020202020204" pitchFamily="34" charset="0"/>
                <a:cs typeface="Arial" panose="020B0604020202020204" pitchFamily="34" charset="0"/>
              </a:rPr>
              <a:t>đến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Điều</a:t>
            </a:r>
            <a:r>
              <a:rPr lang="en-US" sz="2400" dirty="0">
                <a:solidFill>
                  <a:schemeClr val="tx1"/>
                </a:solidFill>
                <a:latin typeface="Arial" panose="020B0604020202020204" pitchFamily="34" charset="0"/>
                <a:cs typeface="Arial" panose="020B0604020202020204" pitchFamily="34" charset="0"/>
              </a:rPr>
              <a:t> 16 </a:t>
            </a:r>
            <a:endParaRPr lang="en-US" sz="2400" dirty="0" smtClean="0">
              <a:solidFill>
                <a:schemeClr val="tx1"/>
              </a:solidFill>
              <a:latin typeface="Arial" panose="020B0604020202020204" pitchFamily="34" charset="0"/>
              <a:cs typeface="Arial" panose="020B0604020202020204" pitchFamily="34" charset="0"/>
            </a:endParaRPr>
          </a:p>
          <a:p>
            <a:pPr algn="just"/>
            <a:r>
              <a:rPr lang="en-US" sz="2400" dirty="0" smtClean="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Mục</a:t>
            </a:r>
            <a:r>
              <a:rPr lang="en-US" sz="2400" dirty="0">
                <a:solidFill>
                  <a:schemeClr val="tx1"/>
                </a:solidFill>
                <a:latin typeface="Arial" panose="020B0604020202020204" pitchFamily="34" charset="0"/>
                <a:cs typeface="Arial" panose="020B0604020202020204" pitchFamily="34" charset="0"/>
              </a:rPr>
              <a:t> 3: </a:t>
            </a:r>
            <a:r>
              <a:rPr lang="en-US" sz="2400" dirty="0" err="1">
                <a:solidFill>
                  <a:schemeClr val="tx1"/>
                </a:solidFill>
                <a:latin typeface="Arial" panose="020B0604020202020204" pitchFamily="34" charset="0"/>
                <a:cs typeface="Arial" panose="020B0604020202020204" pitchFamily="34" charset="0"/>
              </a:rPr>
              <a:t>Từ</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Điều</a:t>
            </a:r>
            <a:r>
              <a:rPr lang="en-US" sz="2400" dirty="0">
                <a:solidFill>
                  <a:schemeClr val="tx1"/>
                </a:solidFill>
                <a:latin typeface="Arial" panose="020B0604020202020204" pitchFamily="34" charset="0"/>
                <a:cs typeface="Arial" panose="020B0604020202020204" pitchFamily="34" charset="0"/>
              </a:rPr>
              <a:t> 17 </a:t>
            </a:r>
            <a:r>
              <a:rPr lang="en-US" sz="2400" dirty="0" err="1">
                <a:solidFill>
                  <a:schemeClr val="tx1"/>
                </a:solidFill>
                <a:latin typeface="Arial" panose="020B0604020202020204" pitchFamily="34" charset="0"/>
                <a:cs typeface="Arial" panose="020B0604020202020204" pitchFamily="34" charset="0"/>
              </a:rPr>
              <a:t>đến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Điều</a:t>
            </a:r>
            <a:r>
              <a:rPr lang="en-US" sz="2400" dirty="0">
                <a:solidFill>
                  <a:schemeClr val="tx1"/>
                </a:solidFill>
                <a:latin typeface="Arial" panose="020B0604020202020204" pitchFamily="34" charset="0"/>
                <a:cs typeface="Arial" panose="020B0604020202020204" pitchFamily="34" charset="0"/>
              </a:rPr>
              <a:t> </a:t>
            </a:r>
            <a:r>
              <a:rPr lang="en-US" sz="2400" dirty="0" smtClean="0">
                <a:solidFill>
                  <a:schemeClr val="tx1"/>
                </a:solidFill>
                <a:latin typeface="Arial" panose="020B0604020202020204" pitchFamily="34" charset="0"/>
                <a:cs typeface="Arial" panose="020B0604020202020204" pitchFamily="34" charset="0"/>
              </a:rPr>
              <a:t>19</a:t>
            </a:r>
          </a:p>
          <a:p>
            <a:pPr algn="just"/>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Mục</a:t>
            </a:r>
            <a:r>
              <a:rPr lang="en-US" sz="2400" dirty="0">
                <a:solidFill>
                  <a:schemeClr val="tx1"/>
                </a:solidFill>
                <a:latin typeface="Arial" panose="020B0604020202020204" pitchFamily="34" charset="0"/>
                <a:cs typeface="Arial" panose="020B0604020202020204" pitchFamily="34" charset="0"/>
              </a:rPr>
              <a:t> 4: </a:t>
            </a:r>
            <a:r>
              <a:rPr lang="en-US" sz="2400" dirty="0" err="1">
                <a:solidFill>
                  <a:schemeClr val="tx1"/>
                </a:solidFill>
                <a:latin typeface="Arial" panose="020B0604020202020204" pitchFamily="34" charset="0"/>
                <a:cs typeface="Arial" panose="020B0604020202020204" pitchFamily="34" charset="0"/>
              </a:rPr>
              <a:t>Từ</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Điều</a:t>
            </a:r>
            <a:r>
              <a:rPr lang="en-US" sz="2400" dirty="0">
                <a:solidFill>
                  <a:schemeClr val="tx1"/>
                </a:solidFill>
                <a:latin typeface="Arial" panose="020B0604020202020204" pitchFamily="34" charset="0"/>
                <a:cs typeface="Arial" panose="020B0604020202020204" pitchFamily="34" charset="0"/>
              </a:rPr>
              <a:t> 20 </a:t>
            </a:r>
            <a:r>
              <a:rPr lang="en-US" sz="2400" dirty="0" err="1">
                <a:solidFill>
                  <a:schemeClr val="tx1"/>
                </a:solidFill>
                <a:latin typeface="Arial" panose="020B0604020202020204" pitchFamily="34" charset="0"/>
                <a:cs typeface="Arial" panose="020B0604020202020204" pitchFamily="34" charset="0"/>
              </a:rPr>
              <a:t>đến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Điều</a:t>
            </a:r>
            <a:r>
              <a:rPr lang="en-US" sz="2400" dirty="0">
                <a:solidFill>
                  <a:schemeClr val="tx1"/>
                </a:solidFill>
                <a:latin typeface="Arial" panose="020B0604020202020204" pitchFamily="34" charset="0"/>
                <a:cs typeface="Arial" panose="020B0604020202020204" pitchFamily="34" charset="0"/>
              </a:rPr>
              <a:t> </a:t>
            </a:r>
            <a:r>
              <a:rPr lang="en-US" sz="2400" dirty="0" smtClean="0">
                <a:solidFill>
                  <a:schemeClr val="tx1"/>
                </a:solidFill>
                <a:latin typeface="Arial" panose="020B0604020202020204" pitchFamily="34" charset="0"/>
                <a:cs typeface="Arial" panose="020B0604020202020204" pitchFamily="34" charset="0"/>
              </a:rPr>
              <a:t>24</a:t>
            </a:r>
          </a:p>
          <a:p>
            <a:pPr algn="just"/>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Mục</a:t>
            </a:r>
            <a:r>
              <a:rPr lang="en-US" sz="2400" dirty="0">
                <a:solidFill>
                  <a:schemeClr val="tx1"/>
                </a:solidFill>
                <a:latin typeface="Arial" panose="020B0604020202020204" pitchFamily="34" charset="0"/>
                <a:cs typeface="Arial" panose="020B0604020202020204" pitchFamily="34" charset="0"/>
              </a:rPr>
              <a:t> 5: </a:t>
            </a:r>
            <a:r>
              <a:rPr lang="en-US" sz="2400" dirty="0" err="1">
                <a:solidFill>
                  <a:schemeClr val="tx1"/>
                </a:solidFill>
                <a:latin typeface="Arial" panose="020B0604020202020204" pitchFamily="34" charset="0"/>
                <a:cs typeface="Arial" panose="020B0604020202020204" pitchFamily="34" charset="0"/>
              </a:rPr>
              <a:t>Từ</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Điều</a:t>
            </a:r>
            <a:r>
              <a:rPr lang="en-US" sz="2400" dirty="0">
                <a:solidFill>
                  <a:schemeClr val="tx1"/>
                </a:solidFill>
                <a:latin typeface="Arial" panose="020B0604020202020204" pitchFamily="34" charset="0"/>
                <a:cs typeface="Arial" panose="020B0604020202020204" pitchFamily="34" charset="0"/>
              </a:rPr>
              <a:t> 25 </a:t>
            </a:r>
            <a:r>
              <a:rPr lang="en-US" sz="2400" dirty="0" err="1">
                <a:solidFill>
                  <a:schemeClr val="tx1"/>
                </a:solidFill>
                <a:latin typeface="Arial" panose="020B0604020202020204" pitchFamily="34" charset="0"/>
                <a:cs typeface="Arial" panose="020B0604020202020204" pitchFamily="34" charset="0"/>
              </a:rPr>
              <a:t>đến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Điều</a:t>
            </a:r>
            <a:r>
              <a:rPr lang="en-US" sz="2400" dirty="0">
                <a:solidFill>
                  <a:schemeClr val="tx1"/>
                </a:solidFill>
                <a:latin typeface="Arial" panose="020B0604020202020204" pitchFamily="34" charset="0"/>
                <a:cs typeface="Arial" panose="020B0604020202020204" pitchFamily="34" charset="0"/>
              </a:rPr>
              <a:t> 38</a:t>
            </a:r>
            <a:r>
              <a:rPr lang="en-US" sz="2400" dirty="0">
                <a:latin typeface="Arial" panose="020B0604020202020204" pitchFamily="34" charset="0"/>
                <a:cs typeface="Arial" panose="020B0604020202020204" pitchFamily="34" charset="0"/>
              </a:rPr>
              <a:t> </a:t>
            </a:r>
            <a:endParaRPr lang="en-US" sz="2400" dirty="0" smtClean="0">
              <a:latin typeface="Arial" panose="020B0604020202020204" pitchFamily="34" charset="0"/>
              <a:cs typeface="Arial" panose="020B0604020202020204" pitchFamily="34" charset="0"/>
            </a:endParaRPr>
          </a:p>
        </p:txBody>
      </p:sp>
      <p:pic>
        <p:nvPicPr>
          <p:cNvPr id="6" name="Hình ảnh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794509" y="1864983"/>
            <a:ext cx="5290014" cy="4736216"/>
          </a:xfrm>
          <a:prstGeom prst="rect">
            <a:avLst/>
          </a:prstGeom>
          <a:ln>
            <a:noFill/>
          </a:ln>
          <a:effectLst>
            <a:softEdge rad="112500"/>
          </a:effectLst>
        </p:spPr>
      </p:pic>
    </p:spTree>
    <p:extLst>
      <p:ext uri="{BB962C8B-B14F-4D97-AF65-F5344CB8AC3E}">
        <p14:creationId xmlns="" xmlns:p14="http://schemas.microsoft.com/office/powerpoint/2010/main" val="3070645586"/>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0B537F-4537-4E2A-9219-40DF2DE3213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13" name="Hình chữ nhật: Góc Tròn 5">
            <a:extLst>
              <a:ext uri="{FF2B5EF4-FFF2-40B4-BE49-F238E27FC236}">
                <a16:creationId xmlns="" xmlns:a16="http://schemas.microsoft.com/office/drawing/2014/main" id="{01E62F9D-0B21-4B91-B7DB-DC8E2150A749}"/>
              </a:ext>
            </a:extLst>
          </p:cNvPr>
          <p:cNvSpPr/>
          <p:nvPr/>
        </p:nvSpPr>
        <p:spPr>
          <a:xfrm>
            <a:off x="792929" y="1949437"/>
            <a:ext cx="2805279" cy="350810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sz="3400" b="1" dirty="0">
                <a:solidFill>
                  <a:srgbClr val="FF0000"/>
                </a:solidFill>
                <a:latin typeface="Arial" panose="020B0604020202020204" pitchFamily="34" charset="0"/>
                <a:cs typeface="Arial" panose="020B0604020202020204" pitchFamily="34" charset="0"/>
              </a:rPr>
              <a:t>MỤC ĐÍCH, YÊU CẦU</a:t>
            </a:r>
          </a:p>
        </p:txBody>
      </p:sp>
      <p:pic>
        <p:nvPicPr>
          <p:cNvPr id="14" name="Hình ảnh 7">
            <a:extLst>
              <a:ext uri="{FF2B5EF4-FFF2-40B4-BE49-F238E27FC236}">
                <a16:creationId xmlns="" xmlns:a16="http://schemas.microsoft.com/office/drawing/2014/main" id="{6A071C78-7F3A-448B-BAD3-5F891C87E282}"/>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352464" y="4074975"/>
            <a:ext cx="1255154" cy="1280169"/>
          </a:xfrm>
          <a:prstGeom prst="rect">
            <a:avLst/>
          </a:prstGeom>
        </p:spPr>
        <p:style>
          <a:lnRef idx="3">
            <a:schemeClr val="lt1"/>
          </a:lnRef>
          <a:fillRef idx="1">
            <a:schemeClr val="accent1"/>
          </a:fillRef>
          <a:effectRef idx="1">
            <a:schemeClr val="accent1"/>
          </a:effectRef>
          <a:fontRef idx="minor">
            <a:schemeClr val="lt1"/>
          </a:fontRef>
        </p:style>
      </p:pic>
      <p:sp>
        <p:nvSpPr>
          <p:cNvPr id="15" name="Hình chữ nhật: Góc Tròn 8">
            <a:extLst>
              <a:ext uri="{FF2B5EF4-FFF2-40B4-BE49-F238E27FC236}">
                <a16:creationId xmlns="" xmlns:a16="http://schemas.microsoft.com/office/drawing/2014/main" id="{87AEDBFD-CF55-470F-9F5F-8415C52B0354}"/>
              </a:ext>
            </a:extLst>
          </p:cNvPr>
          <p:cNvSpPr/>
          <p:nvPr/>
        </p:nvSpPr>
        <p:spPr>
          <a:xfrm>
            <a:off x="6027782" y="4027824"/>
            <a:ext cx="4488900" cy="12218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2800" b="1" dirty="0">
                <a:latin typeface="Arial" panose="020B0604020202020204" pitchFamily="34" charset="0"/>
                <a:cs typeface="Arial" panose="020B0604020202020204" pitchFamily="34" charset="0"/>
              </a:rPr>
              <a:t>2. Yêu </a:t>
            </a:r>
            <a:r>
              <a:rPr lang="vi-VN" sz="2800" b="1" dirty="0" err="1">
                <a:latin typeface="Arial" panose="020B0604020202020204" pitchFamily="34" charset="0"/>
                <a:cs typeface="Arial" panose="020B0604020202020204" pitchFamily="34" charset="0"/>
              </a:rPr>
              <a:t>cầu</a:t>
            </a:r>
            <a:endParaRPr lang="vi-VN" sz="2800" b="1" dirty="0">
              <a:latin typeface="Arial" panose="020B0604020202020204" pitchFamily="34" charset="0"/>
              <a:cs typeface="Arial" panose="020B0604020202020204" pitchFamily="34" charset="0"/>
            </a:endParaRPr>
          </a:p>
        </p:txBody>
      </p:sp>
      <p:pic>
        <p:nvPicPr>
          <p:cNvPr id="16" name="Hình ảnh 4">
            <a:extLst>
              <a:ext uri="{FF2B5EF4-FFF2-40B4-BE49-F238E27FC236}">
                <a16:creationId xmlns="" xmlns:a16="http://schemas.microsoft.com/office/drawing/2014/main" id="{F6B4038F-3BDD-4B0B-9E79-42108F9A863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391137" y="1949437"/>
            <a:ext cx="1288789" cy="1252617"/>
          </a:xfrm>
          <a:prstGeom prst="rect">
            <a:avLst/>
          </a:prstGeom>
        </p:spPr>
        <p:style>
          <a:lnRef idx="3">
            <a:schemeClr val="lt1"/>
          </a:lnRef>
          <a:fillRef idx="1">
            <a:schemeClr val="accent1"/>
          </a:fillRef>
          <a:effectRef idx="1">
            <a:schemeClr val="accent1"/>
          </a:effectRef>
          <a:fontRef idx="minor">
            <a:schemeClr val="lt1"/>
          </a:fontRef>
        </p:style>
      </p:pic>
      <p:sp>
        <p:nvSpPr>
          <p:cNvPr id="17" name="Hình chữ nhật: Góc Tròn 6">
            <a:extLst>
              <a:ext uri="{FF2B5EF4-FFF2-40B4-BE49-F238E27FC236}">
                <a16:creationId xmlns="" xmlns:a16="http://schemas.microsoft.com/office/drawing/2014/main" id="{25398CF7-A2B2-400A-9B64-395A3A4957B5}"/>
              </a:ext>
            </a:extLst>
          </p:cNvPr>
          <p:cNvSpPr/>
          <p:nvPr/>
        </p:nvSpPr>
        <p:spPr>
          <a:xfrm>
            <a:off x="6027782" y="1942443"/>
            <a:ext cx="4488900" cy="121945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vi-VN" sz="2800" b="1" dirty="0">
                <a:solidFill>
                  <a:schemeClr val="tx1"/>
                </a:solidFill>
                <a:latin typeface="Arial" panose="020B0604020202020204" pitchFamily="34" charset="0"/>
                <a:cs typeface="Arial" panose="020B0604020202020204" pitchFamily="34" charset="0"/>
              </a:rPr>
              <a:t>1. </a:t>
            </a:r>
            <a:r>
              <a:rPr lang="vi-VN" sz="2800" b="1" dirty="0" err="1">
                <a:solidFill>
                  <a:schemeClr val="tx1"/>
                </a:solidFill>
                <a:latin typeface="Arial" panose="020B0604020202020204" pitchFamily="34" charset="0"/>
                <a:cs typeface="Arial" panose="020B0604020202020204" pitchFamily="34" charset="0"/>
              </a:rPr>
              <a:t>Mục</a:t>
            </a:r>
            <a:r>
              <a:rPr lang="vi-VN" sz="2800" b="1" dirty="0">
                <a:solidFill>
                  <a:schemeClr val="tx1"/>
                </a:solidFill>
                <a:latin typeface="Arial" panose="020B0604020202020204" pitchFamily="34" charset="0"/>
                <a:cs typeface="Arial" panose="020B0604020202020204" pitchFamily="34" charset="0"/>
              </a:rPr>
              <a:t> </a:t>
            </a:r>
            <a:r>
              <a:rPr lang="vi-VN" sz="2800" b="1" dirty="0" err="1">
                <a:solidFill>
                  <a:schemeClr val="tx1"/>
                </a:solidFill>
                <a:latin typeface="Arial" panose="020B0604020202020204" pitchFamily="34" charset="0"/>
                <a:cs typeface="Arial" panose="020B0604020202020204" pitchFamily="34" charset="0"/>
              </a:rPr>
              <a:t>đích</a:t>
            </a:r>
            <a:endParaRPr lang="vi-VN" sz="2800" b="1" dirty="0">
              <a:solidFill>
                <a:schemeClr val="tx1"/>
              </a:solidFill>
              <a:latin typeface="Arial" panose="020B0604020202020204" pitchFamily="34" charset="0"/>
              <a:cs typeface="Arial" panose="020B0604020202020204" pitchFamily="34" charset="0"/>
            </a:endParaRPr>
          </a:p>
        </p:txBody>
      </p:sp>
      <p:sp>
        <p:nvSpPr>
          <p:cNvPr id="19" name="Rounded Rectangle 7">
            <a:extLst>
              <a:ext uri="{FF2B5EF4-FFF2-40B4-BE49-F238E27FC236}">
                <a16:creationId xmlns="" xmlns:a16="http://schemas.microsoft.com/office/drawing/2014/main" id="{6A8F2B46-8665-492A-B539-329615FEB795}"/>
              </a:ext>
            </a:extLst>
          </p:cNvPr>
          <p:cNvSpPr/>
          <p:nvPr/>
        </p:nvSpPr>
        <p:spPr>
          <a:xfrm>
            <a:off x="3051991" y="405384"/>
            <a:ext cx="6088018" cy="74244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smtClean="0">
                <a:ln>
                  <a:noFill/>
                </a:ln>
                <a:solidFill>
                  <a:srgbClr val="FF0000"/>
                </a:solidFill>
                <a:effectLst/>
                <a:uLnTx/>
                <a:uFillTx/>
                <a:latin typeface="Arial" pitchFamily="34" charset="0"/>
                <a:ea typeface="+mn-ea"/>
                <a:cs typeface="Arial" pitchFamily="34" charset="0"/>
              </a:rPr>
              <a:t>PHẦN I . Ý ĐỊNH HUẤN LUYỆN</a:t>
            </a:r>
            <a:endParaRPr kumimoji="0" lang="en-US" sz="3000" b="1" i="0" u="none" strike="noStrike" kern="1200" cap="none" spc="0" normalizeH="0" baseline="0" noProof="0" dirty="0">
              <a:ln>
                <a:noFill/>
              </a:ln>
              <a:solidFill>
                <a:srgbClr val="FF0000"/>
              </a:solidFill>
              <a:effectLst/>
              <a:uLnTx/>
              <a:uFillTx/>
              <a:latin typeface="Arial" pitchFamily="34" charset="0"/>
              <a:ea typeface="+mn-ea"/>
              <a:cs typeface="Arial" pitchFamily="34" charset="0"/>
            </a:endParaRPr>
          </a:p>
        </p:txBody>
      </p:sp>
    </p:spTree>
    <p:extLst>
      <p:ext uri="{BB962C8B-B14F-4D97-AF65-F5344CB8AC3E}">
        <p14:creationId xmlns="" xmlns:p14="http://schemas.microsoft.com/office/powerpoint/2010/main" val="1489066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ounded Rectangle 3"/>
          <p:cNvSpPr/>
          <p:nvPr/>
        </p:nvSpPr>
        <p:spPr>
          <a:xfrm>
            <a:off x="1894114" y="169818"/>
            <a:ext cx="8569235" cy="73152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IV. NHỮNG ĐIỂM MỚI CỦA THÔNG TƯ</a:t>
            </a:r>
            <a:endParaRPr lang="en-US" sz="2800" dirty="0"/>
          </a:p>
        </p:txBody>
      </p:sp>
      <p:sp>
        <p:nvSpPr>
          <p:cNvPr id="2" name="Rounded Rectangle 1"/>
          <p:cNvSpPr/>
          <p:nvPr/>
        </p:nvSpPr>
        <p:spPr>
          <a:xfrm>
            <a:off x="4226922" y="1123406"/>
            <a:ext cx="3749040" cy="600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 </a:t>
            </a:r>
            <a:r>
              <a:rPr lang="en-US" sz="2400" b="1" dirty="0" err="1"/>
              <a:t>Điểm</a:t>
            </a:r>
            <a:r>
              <a:rPr lang="en-US" sz="2400" b="1" dirty="0"/>
              <a:t> </a:t>
            </a:r>
            <a:r>
              <a:rPr lang="en-US" sz="2400" b="1" dirty="0" err="1"/>
              <a:t>khác</a:t>
            </a:r>
            <a:r>
              <a:rPr lang="en-US" sz="2400" b="1" dirty="0"/>
              <a:t> </a:t>
            </a:r>
            <a:r>
              <a:rPr lang="en-US" sz="2400" b="1" dirty="0" err="1"/>
              <a:t>của</a:t>
            </a:r>
            <a:r>
              <a:rPr lang="en-US" sz="2400" b="1" dirty="0"/>
              <a:t> </a:t>
            </a:r>
            <a:r>
              <a:rPr lang="en-US" sz="2400" b="1" dirty="0" err="1"/>
              <a:t>nội</a:t>
            </a:r>
            <a:r>
              <a:rPr lang="en-US" sz="2400" b="1" dirty="0"/>
              <a:t> dung </a:t>
            </a:r>
            <a:endParaRPr lang="en-US" sz="3200" dirty="0"/>
          </a:p>
        </p:txBody>
      </p:sp>
      <p:sp>
        <p:nvSpPr>
          <p:cNvPr id="3" name="Rounded Rectangle 2"/>
          <p:cNvSpPr/>
          <p:nvPr/>
        </p:nvSpPr>
        <p:spPr>
          <a:xfrm>
            <a:off x="934809" y="2181496"/>
            <a:ext cx="10333265" cy="421930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a:solidFill>
                  <a:schemeClr val="tx1"/>
                </a:solidFill>
              </a:rPr>
              <a:t>Trong</a:t>
            </a:r>
            <a:r>
              <a:rPr lang="en-US" sz="2000" dirty="0">
                <a:solidFill>
                  <a:schemeClr val="tx1"/>
                </a:solidFill>
              </a:rPr>
              <a:t> </a:t>
            </a:r>
            <a:r>
              <a:rPr lang="en-US" sz="2000" dirty="0" err="1">
                <a:solidFill>
                  <a:schemeClr val="tx1"/>
                </a:solidFill>
              </a:rPr>
              <a:t>đó</a:t>
            </a:r>
            <a:r>
              <a:rPr lang="en-US" sz="2000" dirty="0">
                <a:solidFill>
                  <a:schemeClr val="tx1"/>
                </a:solidFill>
              </a:rPr>
              <a:t> </a:t>
            </a:r>
            <a:r>
              <a:rPr lang="en-US" sz="2000" dirty="0" err="1">
                <a:solidFill>
                  <a:schemeClr val="tx1"/>
                </a:solidFill>
              </a:rPr>
              <a:t>lưu</a:t>
            </a:r>
            <a:r>
              <a:rPr lang="en-US" sz="2000" dirty="0">
                <a:solidFill>
                  <a:schemeClr val="tx1"/>
                </a:solidFill>
              </a:rPr>
              <a:t> ý, </a:t>
            </a:r>
            <a:r>
              <a:rPr lang="en-US" sz="2000" dirty="0" err="1">
                <a:solidFill>
                  <a:schemeClr val="tx1"/>
                </a:solidFill>
              </a:rPr>
              <a:t>nội</a:t>
            </a:r>
            <a:r>
              <a:rPr lang="en-US" sz="2000" dirty="0">
                <a:solidFill>
                  <a:schemeClr val="tx1"/>
                </a:solidFill>
              </a:rPr>
              <a:t> dung </a:t>
            </a:r>
            <a:r>
              <a:rPr lang="en-US" sz="2000" dirty="0" err="1">
                <a:solidFill>
                  <a:schemeClr val="tx1"/>
                </a:solidFill>
              </a:rPr>
              <a:t>thực</a:t>
            </a:r>
            <a:r>
              <a:rPr lang="en-US" sz="2000" dirty="0">
                <a:solidFill>
                  <a:schemeClr val="tx1"/>
                </a:solidFill>
              </a:rPr>
              <a:t> </a:t>
            </a:r>
            <a:r>
              <a:rPr lang="en-US" sz="2000" dirty="0" err="1">
                <a:solidFill>
                  <a:schemeClr val="tx1"/>
                </a:solidFill>
              </a:rPr>
              <a:t>hiện</a:t>
            </a:r>
            <a:r>
              <a:rPr lang="en-US" sz="2000" dirty="0">
                <a:solidFill>
                  <a:schemeClr val="tx1"/>
                </a:solidFill>
              </a:rPr>
              <a:t> </a:t>
            </a:r>
            <a:r>
              <a:rPr lang="en-US" sz="2000" dirty="0" err="1">
                <a:solidFill>
                  <a:schemeClr val="tx1"/>
                </a:solidFill>
              </a:rPr>
              <a:t>dân</a:t>
            </a:r>
            <a:r>
              <a:rPr lang="en-US" sz="2000" dirty="0">
                <a:solidFill>
                  <a:schemeClr val="tx1"/>
                </a:solidFill>
              </a:rPr>
              <a:t> </a:t>
            </a:r>
            <a:r>
              <a:rPr lang="en-US" sz="2000" dirty="0" err="1">
                <a:solidFill>
                  <a:schemeClr val="tx1"/>
                </a:solidFill>
              </a:rPr>
              <a:t>chủ</a:t>
            </a:r>
            <a:r>
              <a:rPr lang="en-US" sz="2000" dirty="0">
                <a:solidFill>
                  <a:schemeClr val="tx1"/>
                </a:solidFill>
              </a:rPr>
              <a:t>:</a:t>
            </a:r>
          </a:p>
          <a:p>
            <a:r>
              <a:rPr lang="en-US" sz="2000" dirty="0" smtClean="0">
                <a:solidFill>
                  <a:schemeClr val="tx1"/>
                </a:solidFill>
              </a:rPr>
              <a:t>   </a:t>
            </a:r>
            <a:r>
              <a:rPr lang="en-US" sz="2000" dirty="0" err="1" smtClean="0">
                <a:solidFill>
                  <a:schemeClr val="tx1"/>
                </a:solidFill>
              </a:rPr>
              <a:t>Thông</a:t>
            </a:r>
            <a:r>
              <a:rPr lang="en-US" sz="2000" dirty="0" smtClean="0">
                <a:solidFill>
                  <a:schemeClr val="tx1"/>
                </a:solidFill>
              </a:rPr>
              <a:t> </a:t>
            </a:r>
            <a:r>
              <a:rPr lang="en-US" sz="2000" dirty="0" err="1">
                <a:solidFill>
                  <a:schemeClr val="tx1"/>
                </a:solidFill>
              </a:rPr>
              <a:t>tư</a:t>
            </a:r>
            <a:r>
              <a:rPr lang="en-US" sz="2000" dirty="0">
                <a:solidFill>
                  <a:schemeClr val="tx1"/>
                </a:solidFill>
              </a:rPr>
              <a:t> 165 </a:t>
            </a:r>
            <a:r>
              <a:rPr lang="en-US" sz="2000" dirty="0" err="1">
                <a:solidFill>
                  <a:schemeClr val="tx1"/>
                </a:solidFill>
              </a:rPr>
              <a:t>nêu</a:t>
            </a:r>
            <a:r>
              <a:rPr lang="en-US" sz="2000" dirty="0">
                <a:solidFill>
                  <a:schemeClr val="tx1"/>
                </a:solidFill>
              </a:rPr>
              <a:t> </a:t>
            </a:r>
            <a:r>
              <a:rPr lang="en-US" sz="2000" b="1" dirty="0">
                <a:solidFill>
                  <a:schemeClr val="tx1"/>
                </a:solidFill>
              </a:rPr>
              <a:t>3 </a:t>
            </a:r>
            <a:r>
              <a:rPr lang="en-US" sz="2000" b="1" dirty="0" err="1">
                <a:solidFill>
                  <a:schemeClr val="tx1"/>
                </a:solidFill>
              </a:rPr>
              <a:t>nội</a:t>
            </a:r>
            <a:r>
              <a:rPr lang="en-US" sz="2000" b="1" dirty="0">
                <a:solidFill>
                  <a:schemeClr val="tx1"/>
                </a:solidFill>
              </a:rPr>
              <a:t> dung</a:t>
            </a:r>
            <a:r>
              <a:rPr lang="en-US" sz="2000" dirty="0">
                <a:solidFill>
                  <a:schemeClr val="tx1"/>
                </a:solidFill>
              </a:rPr>
              <a:t> </a:t>
            </a:r>
            <a:r>
              <a:rPr lang="en-US" sz="2000" dirty="0" err="1">
                <a:solidFill>
                  <a:schemeClr val="tx1"/>
                </a:solidFill>
              </a:rPr>
              <a:t>đó</a:t>
            </a:r>
            <a:r>
              <a:rPr lang="en-US" sz="2000" dirty="0">
                <a:solidFill>
                  <a:schemeClr val="tx1"/>
                </a:solidFill>
              </a:rPr>
              <a:t> </a:t>
            </a:r>
            <a:r>
              <a:rPr lang="en-US" sz="2000" dirty="0" err="1">
                <a:solidFill>
                  <a:schemeClr val="tx1"/>
                </a:solidFill>
              </a:rPr>
              <a:t>là</a:t>
            </a:r>
            <a:r>
              <a:rPr lang="en-US" sz="2000" dirty="0">
                <a:solidFill>
                  <a:schemeClr val="tx1"/>
                </a:solidFill>
              </a:rPr>
              <a:t> </a:t>
            </a:r>
            <a:r>
              <a:rPr lang="en-US" sz="2000" dirty="0" err="1">
                <a:solidFill>
                  <a:schemeClr val="tx1"/>
                </a:solidFill>
              </a:rPr>
              <a:t>thực</a:t>
            </a:r>
            <a:r>
              <a:rPr lang="en-US" sz="2000" dirty="0">
                <a:solidFill>
                  <a:schemeClr val="tx1"/>
                </a:solidFill>
              </a:rPr>
              <a:t> </a:t>
            </a:r>
            <a:r>
              <a:rPr lang="en-US" sz="2000" dirty="0" err="1">
                <a:solidFill>
                  <a:schemeClr val="tx1"/>
                </a:solidFill>
              </a:rPr>
              <a:t>hiện</a:t>
            </a:r>
            <a:r>
              <a:rPr lang="en-US" sz="2000" dirty="0">
                <a:solidFill>
                  <a:schemeClr val="tx1"/>
                </a:solidFill>
              </a:rPr>
              <a:t> </a:t>
            </a:r>
            <a:r>
              <a:rPr lang="en-US" sz="2000" dirty="0" err="1">
                <a:solidFill>
                  <a:schemeClr val="tx1"/>
                </a:solidFill>
              </a:rPr>
              <a:t>dân</a:t>
            </a:r>
            <a:r>
              <a:rPr lang="en-US" sz="2000" dirty="0">
                <a:solidFill>
                  <a:schemeClr val="tx1"/>
                </a:solidFill>
              </a:rPr>
              <a:t> </a:t>
            </a:r>
            <a:r>
              <a:rPr lang="en-US" sz="2000" dirty="0" err="1">
                <a:solidFill>
                  <a:schemeClr val="tx1"/>
                </a:solidFill>
              </a:rPr>
              <a:t>chủ</a:t>
            </a:r>
            <a:r>
              <a:rPr lang="en-US" sz="2000" dirty="0">
                <a:solidFill>
                  <a:schemeClr val="tx1"/>
                </a:solidFill>
              </a:rPr>
              <a:t> </a:t>
            </a:r>
            <a:r>
              <a:rPr lang="en-US" sz="2000" dirty="0" err="1">
                <a:solidFill>
                  <a:schemeClr val="tx1"/>
                </a:solidFill>
              </a:rPr>
              <a:t>về</a:t>
            </a:r>
            <a:r>
              <a:rPr lang="en-US" sz="2000" dirty="0">
                <a:solidFill>
                  <a:schemeClr val="tx1"/>
                </a:solidFill>
              </a:rPr>
              <a:t> </a:t>
            </a:r>
            <a:r>
              <a:rPr lang="en-US" sz="2000" dirty="0" err="1">
                <a:solidFill>
                  <a:schemeClr val="tx1"/>
                </a:solidFill>
              </a:rPr>
              <a:t>quân</a:t>
            </a:r>
            <a:r>
              <a:rPr lang="en-US" sz="2000" dirty="0">
                <a:solidFill>
                  <a:schemeClr val="tx1"/>
                </a:solidFill>
              </a:rPr>
              <a:t> </a:t>
            </a:r>
            <a:r>
              <a:rPr lang="en-US" sz="2000" dirty="0" err="1">
                <a:solidFill>
                  <a:schemeClr val="tx1"/>
                </a:solidFill>
              </a:rPr>
              <a:t>sự</a:t>
            </a:r>
            <a:r>
              <a:rPr lang="en-US" sz="2000" dirty="0">
                <a:solidFill>
                  <a:schemeClr val="tx1"/>
                </a:solidFill>
              </a:rPr>
              <a:t> - </a:t>
            </a:r>
            <a:r>
              <a:rPr lang="en-US" sz="2000" dirty="0" err="1">
                <a:solidFill>
                  <a:schemeClr val="tx1"/>
                </a:solidFill>
              </a:rPr>
              <a:t>chuyên</a:t>
            </a:r>
            <a:r>
              <a:rPr lang="en-US" sz="2000" dirty="0">
                <a:solidFill>
                  <a:schemeClr val="tx1"/>
                </a:solidFill>
              </a:rPr>
              <a:t> </a:t>
            </a:r>
            <a:r>
              <a:rPr lang="en-US" sz="2000" dirty="0" err="1">
                <a:solidFill>
                  <a:schemeClr val="tx1"/>
                </a:solidFill>
              </a:rPr>
              <a:t>môn</a:t>
            </a:r>
            <a:r>
              <a:rPr lang="en-US" sz="2000" dirty="0">
                <a:solidFill>
                  <a:schemeClr val="tx1"/>
                </a:solidFill>
              </a:rPr>
              <a:t> (</a:t>
            </a:r>
            <a:r>
              <a:rPr lang="en-US" sz="2000" dirty="0" err="1">
                <a:solidFill>
                  <a:schemeClr val="tx1"/>
                </a:solidFill>
              </a:rPr>
              <a:t>điều</a:t>
            </a:r>
            <a:r>
              <a:rPr lang="en-US" sz="2000" dirty="0">
                <a:solidFill>
                  <a:schemeClr val="tx1"/>
                </a:solidFill>
              </a:rPr>
              <a:t> 11), </a:t>
            </a:r>
            <a:r>
              <a:rPr lang="en-US" sz="2000" dirty="0" err="1">
                <a:solidFill>
                  <a:schemeClr val="tx1"/>
                </a:solidFill>
              </a:rPr>
              <a:t>dân</a:t>
            </a:r>
            <a:r>
              <a:rPr lang="en-US" sz="2000" dirty="0">
                <a:solidFill>
                  <a:schemeClr val="tx1"/>
                </a:solidFill>
              </a:rPr>
              <a:t> </a:t>
            </a:r>
            <a:r>
              <a:rPr lang="en-US" sz="2000" dirty="0" err="1">
                <a:solidFill>
                  <a:schemeClr val="tx1"/>
                </a:solidFill>
              </a:rPr>
              <a:t>chủ</a:t>
            </a:r>
            <a:r>
              <a:rPr lang="en-US" sz="2000" dirty="0">
                <a:solidFill>
                  <a:schemeClr val="tx1"/>
                </a:solidFill>
              </a:rPr>
              <a:t> </a:t>
            </a:r>
            <a:r>
              <a:rPr lang="en-US" sz="2000" dirty="0" err="1">
                <a:solidFill>
                  <a:schemeClr val="tx1"/>
                </a:solidFill>
              </a:rPr>
              <a:t>về</a:t>
            </a:r>
            <a:r>
              <a:rPr lang="en-US" sz="2000" dirty="0">
                <a:solidFill>
                  <a:schemeClr val="tx1"/>
                </a:solidFill>
              </a:rPr>
              <a:t> </a:t>
            </a:r>
            <a:r>
              <a:rPr lang="en-US" sz="2000" dirty="0" err="1">
                <a:solidFill>
                  <a:schemeClr val="tx1"/>
                </a:solidFill>
              </a:rPr>
              <a:t>chính</a:t>
            </a:r>
            <a:r>
              <a:rPr lang="en-US" sz="2000" dirty="0">
                <a:solidFill>
                  <a:schemeClr val="tx1"/>
                </a:solidFill>
              </a:rPr>
              <a:t> </a:t>
            </a:r>
            <a:r>
              <a:rPr lang="en-US" sz="2000" dirty="0" err="1">
                <a:solidFill>
                  <a:schemeClr val="tx1"/>
                </a:solidFill>
              </a:rPr>
              <a:t>trị</a:t>
            </a:r>
            <a:r>
              <a:rPr lang="en-US" sz="2000" dirty="0">
                <a:solidFill>
                  <a:schemeClr val="tx1"/>
                </a:solidFill>
              </a:rPr>
              <a:t> (</a:t>
            </a:r>
            <a:r>
              <a:rPr lang="en-US" sz="2000" dirty="0" err="1">
                <a:solidFill>
                  <a:schemeClr val="tx1"/>
                </a:solidFill>
              </a:rPr>
              <a:t>điều</a:t>
            </a:r>
            <a:r>
              <a:rPr lang="en-US" sz="2000" dirty="0">
                <a:solidFill>
                  <a:schemeClr val="tx1"/>
                </a:solidFill>
              </a:rPr>
              <a:t> 12) </a:t>
            </a:r>
            <a:r>
              <a:rPr lang="en-US" sz="2000" dirty="0" err="1">
                <a:solidFill>
                  <a:schemeClr val="tx1"/>
                </a:solidFill>
              </a:rPr>
              <a:t>và</a:t>
            </a:r>
            <a:r>
              <a:rPr lang="en-US" sz="2000" dirty="0">
                <a:solidFill>
                  <a:schemeClr val="tx1"/>
                </a:solidFill>
              </a:rPr>
              <a:t> </a:t>
            </a:r>
            <a:r>
              <a:rPr lang="en-US" sz="2000" dirty="0" err="1">
                <a:solidFill>
                  <a:schemeClr val="tx1"/>
                </a:solidFill>
              </a:rPr>
              <a:t>dân</a:t>
            </a:r>
            <a:r>
              <a:rPr lang="en-US" sz="2000" dirty="0">
                <a:solidFill>
                  <a:schemeClr val="tx1"/>
                </a:solidFill>
              </a:rPr>
              <a:t> </a:t>
            </a:r>
            <a:r>
              <a:rPr lang="en-US" sz="2000" dirty="0" err="1">
                <a:solidFill>
                  <a:schemeClr val="tx1"/>
                </a:solidFill>
              </a:rPr>
              <a:t>chủ</a:t>
            </a:r>
            <a:r>
              <a:rPr lang="en-US" sz="2000" dirty="0">
                <a:solidFill>
                  <a:schemeClr val="tx1"/>
                </a:solidFill>
              </a:rPr>
              <a:t> </a:t>
            </a:r>
            <a:r>
              <a:rPr lang="en-US" sz="2000" dirty="0" err="1">
                <a:solidFill>
                  <a:schemeClr val="tx1"/>
                </a:solidFill>
              </a:rPr>
              <a:t>về</a:t>
            </a:r>
            <a:r>
              <a:rPr lang="en-US" sz="2000" dirty="0">
                <a:solidFill>
                  <a:schemeClr val="tx1"/>
                </a:solidFill>
              </a:rPr>
              <a:t> </a:t>
            </a:r>
            <a:r>
              <a:rPr lang="en-US" sz="2000" dirty="0" err="1">
                <a:solidFill>
                  <a:schemeClr val="tx1"/>
                </a:solidFill>
              </a:rPr>
              <a:t>kinh</a:t>
            </a:r>
            <a:r>
              <a:rPr lang="en-US" sz="2000" dirty="0">
                <a:solidFill>
                  <a:schemeClr val="tx1"/>
                </a:solidFill>
              </a:rPr>
              <a:t> </a:t>
            </a:r>
            <a:r>
              <a:rPr lang="en-US" sz="2000" dirty="0" err="1">
                <a:solidFill>
                  <a:schemeClr val="tx1"/>
                </a:solidFill>
              </a:rPr>
              <a:t>tế</a:t>
            </a:r>
            <a:r>
              <a:rPr lang="en-US" sz="2000" dirty="0">
                <a:solidFill>
                  <a:schemeClr val="tx1"/>
                </a:solidFill>
              </a:rPr>
              <a:t> - </a:t>
            </a:r>
            <a:r>
              <a:rPr lang="en-US" sz="2000" dirty="0" err="1">
                <a:solidFill>
                  <a:schemeClr val="tx1"/>
                </a:solidFill>
              </a:rPr>
              <a:t>đời</a:t>
            </a:r>
            <a:r>
              <a:rPr lang="en-US" sz="2000" dirty="0">
                <a:solidFill>
                  <a:schemeClr val="tx1"/>
                </a:solidFill>
              </a:rPr>
              <a:t> </a:t>
            </a:r>
            <a:r>
              <a:rPr lang="en-US" sz="2000" dirty="0" err="1">
                <a:solidFill>
                  <a:schemeClr val="tx1"/>
                </a:solidFill>
              </a:rPr>
              <a:t>sống</a:t>
            </a:r>
            <a:r>
              <a:rPr lang="en-US" sz="2000" dirty="0">
                <a:solidFill>
                  <a:schemeClr val="tx1"/>
                </a:solidFill>
              </a:rPr>
              <a:t> (</a:t>
            </a:r>
            <a:r>
              <a:rPr lang="en-US" sz="2000" dirty="0" err="1">
                <a:solidFill>
                  <a:schemeClr val="tx1"/>
                </a:solidFill>
              </a:rPr>
              <a:t>điều</a:t>
            </a:r>
            <a:r>
              <a:rPr lang="en-US" sz="2000" dirty="0">
                <a:solidFill>
                  <a:schemeClr val="tx1"/>
                </a:solidFill>
              </a:rPr>
              <a:t> 13); </a:t>
            </a:r>
          </a:p>
          <a:p>
            <a:r>
              <a:rPr lang="en-US" sz="2000" dirty="0" smtClean="0">
                <a:solidFill>
                  <a:schemeClr val="tx1"/>
                </a:solidFill>
              </a:rPr>
              <a:t>   </a:t>
            </a:r>
            <a:r>
              <a:rPr lang="en-US" sz="2000" dirty="0" err="1" smtClean="0">
                <a:solidFill>
                  <a:schemeClr val="tx1"/>
                </a:solidFill>
              </a:rPr>
              <a:t>Thông</a:t>
            </a:r>
            <a:r>
              <a:rPr lang="en-US" sz="2000" dirty="0" smtClean="0">
                <a:solidFill>
                  <a:schemeClr val="tx1"/>
                </a:solidFill>
              </a:rPr>
              <a:t> </a:t>
            </a:r>
            <a:r>
              <a:rPr lang="en-US" sz="2000" dirty="0" err="1">
                <a:solidFill>
                  <a:schemeClr val="tx1"/>
                </a:solidFill>
              </a:rPr>
              <a:t>tư</a:t>
            </a:r>
            <a:r>
              <a:rPr lang="en-US" sz="2000" dirty="0">
                <a:solidFill>
                  <a:schemeClr val="tx1"/>
                </a:solidFill>
              </a:rPr>
              <a:t> 46 </a:t>
            </a:r>
            <a:r>
              <a:rPr lang="en-US" sz="2000" dirty="0" err="1">
                <a:solidFill>
                  <a:schemeClr val="tx1"/>
                </a:solidFill>
              </a:rPr>
              <a:t>nêu</a:t>
            </a:r>
            <a:r>
              <a:rPr lang="en-US" sz="2000" dirty="0">
                <a:solidFill>
                  <a:schemeClr val="tx1"/>
                </a:solidFill>
              </a:rPr>
              <a:t> </a:t>
            </a:r>
            <a:r>
              <a:rPr lang="en-US" sz="2000" b="1" dirty="0">
                <a:solidFill>
                  <a:schemeClr val="tx1"/>
                </a:solidFill>
              </a:rPr>
              <a:t>4 </a:t>
            </a:r>
            <a:r>
              <a:rPr lang="en-US" sz="2000" b="1" dirty="0" err="1">
                <a:solidFill>
                  <a:schemeClr val="tx1"/>
                </a:solidFill>
              </a:rPr>
              <a:t>nội</a:t>
            </a:r>
            <a:r>
              <a:rPr lang="en-US" sz="2000" b="1" dirty="0">
                <a:solidFill>
                  <a:schemeClr val="tx1"/>
                </a:solidFill>
              </a:rPr>
              <a:t> dung</a:t>
            </a:r>
            <a:r>
              <a:rPr lang="en-US" sz="2000" dirty="0">
                <a:solidFill>
                  <a:schemeClr val="tx1"/>
                </a:solidFill>
              </a:rPr>
              <a:t> </a:t>
            </a:r>
            <a:r>
              <a:rPr lang="en-US" sz="2000" dirty="0" err="1">
                <a:solidFill>
                  <a:schemeClr val="tx1"/>
                </a:solidFill>
              </a:rPr>
              <a:t>đó</a:t>
            </a:r>
            <a:r>
              <a:rPr lang="en-US" sz="2000" dirty="0">
                <a:solidFill>
                  <a:schemeClr val="tx1"/>
                </a:solidFill>
              </a:rPr>
              <a:t> </a:t>
            </a:r>
            <a:r>
              <a:rPr lang="en-US" sz="2000" dirty="0" err="1">
                <a:solidFill>
                  <a:schemeClr val="tx1"/>
                </a:solidFill>
              </a:rPr>
              <a:t>là</a:t>
            </a:r>
            <a:r>
              <a:rPr lang="en-US" sz="2000" dirty="0">
                <a:solidFill>
                  <a:schemeClr val="tx1"/>
                </a:solidFill>
              </a:rPr>
              <a:t>: </a:t>
            </a:r>
            <a:r>
              <a:rPr lang="en-US" sz="2000" dirty="0" err="1">
                <a:solidFill>
                  <a:schemeClr val="tx1"/>
                </a:solidFill>
              </a:rPr>
              <a:t>Nội</a:t>
            </a:r>
            <a:r>
              <a:rPr lang="en-US" sz="2000" dirty="0">
                <a:solidFill>
                  <a:schemeClr val="tx1"/>
                </a:solidFill>
              </a:rPr>
              <a:t> dung </a:t>
            </a:r>
            <a:r>
              <a:rPr lang="en-US" sz="2000" dirty="0" err="1">
                <a:solidFill>
                  <a:schemeClr val="tx1"/>
                </a:solidFill>
              </a:rPr>
              <a:t>người</a:t>
            </a:r>
            <a:r>
              <a:rPr lang="en-US" sz="2000" dirty="0">
                <a:solidFill>
                  <a:schemeClr val="tx1"/>
                </a:solidFill>
              </a:rPr>
              <a:t> </a:t>
            </a:r>
            <a:r>
              <a:rPr lang="en-US" sz="2000" dirty="0" err="1">
                <a:solidFill>
                  <a:schemeClr val="tx1"/>
                </a:solidFill>
              </a:rPr>
              <a:t>sử</a:t>
            </a:r>
            <a:r>
              <a:rPr lang="en-US" sz="2000" dirty="0">
                <a:solidFill>
                  <a:schemeClr val="tx1"/>
                </a:solidFill>
              </a:rPr>
              <a:t> </a:t>
            </a:r>
            <a:r>
              <a:rPr lang="en-US" sz="2000" dirty="0" err="1">
                <a:solidFill>
                  <a:schemeClr val="tx1"/>
                </a:solidFill>
              </a:rPr>
              <a:t>dụng</a:t>
            </a:r>
            <a:r>
              <a:rPr lang="en-US" sz="2000" dirty="0">
                <a:solidFill>
                  <a:schemeClr val="tx1"/>
                </a:solidFill>
              </a:rPr>
              <a:t> </a:t>
            </a:r>
            <a:r>
              <a:rPr lang="en-US" sz="2000" dirty="0" err="1">
                <a:solidFill>
                  <a:schemeClr val="tx1"/>
                </a:solidFill>
              </a:rPr>
              <a:t>lao</a:t>
            </a:r>
            <a:r>
              <a:rPr lang="en-US" sz="2000" dirty="0">
                <a:solidFill>
                  <a:schemeClr val="tx1"/>
                </a:solidFill>
              </a:rPr>
              <a:t> </a:t>
            </a:r>
            <a:r>
              <a:rPr lang="en-US" sz="2000" dirty="0" err="1">
                <a:solidFill>
                  <a:schemeClr val="tx1"/>
                </a:solidFill>
              </a:rPr>
              <a:t>động</a:t>
            </a:r>
            <a:r>
              <a:rPr lang="en-US" sz="2000" dirty="0">
                <a:solidFill>
                  <a:schemeClr val="tx1"/>
                </a:solidFill>
              </a:rPr>
              <a:t> </a:t>
            </a:r>
            <a:r>
              <a:rPr lang="en-US" sz="2000" dirty="0" err="1">
                <a:solidFill>
                  <a:schemeClr val="tx1"/>
                </a:solidFill>
              </a:rPr>
              <a:t>phải</a:t>
            </a:r>
            <a:r>
              <a:rPr lang="en-US" sz="2000" dirty="0">
                <a:solidFill>
                  <a:schemeClr val="tx1"/>
                </a:solidFill>
              </a:rPr>
              <a:t> </a:t>
            </a:r>
            <a:r>
              <a:rPr lang="en-US" sz="2000" dirty="0" err="1">
                <a:solidFill>
                  <a:schemeClr val="tx1"/>
                </a:solidFill>
              </a:rPr>
              <a:t>công</a:t>
            </a:r>
            <a:r>
              <a:rPr lang="en-US" sz="2000" dirty="0">
                <a:solidFill>
                  <a:schemeClr val="tx1"/>
                </a:solidFill>
              </a:rPr>
              <a:t> </a:t>
            </a:r>
            <a:r>
              <a:rPr lang="en-US" sz="2000" dirty="0" err="1">
                <a:solidFill>
                  <a:schemeClr val="tx1"/>
                </a:solidFill>
              </a:rPr>
              <a:t>khai</a:t>
            </a:r>
            <a:r>
              <a:rPr lang="en-US" sz="2000" dirty="0">
                <a:solidFill>
                  <a:schemeClr val="tx1"/>
                </a:solidFill>
              </a:rPr>
              <a:t> (</a:t>
            </a:r>
            <a:r>
              <a:rPr lang="en-US" sz="2000" dirty="0" err="1">
                <a:solidFill>
                  <a:schemeClr val="tx1"/>
                </a:solidFill>
              </a:rPr>
              <a:t>điều</a:t>
            </a:r>
            <a:r>
              <a:rPr lang="en-US" sz="2000" dirty="0">
                <a:solidFill>
                  <a:schemeClr val="tx1"/>
                </a:solidFill>
              </a:rPr>
              <a:t> 7); </a:t>
            </a:r>
            <a:r>
              <a:rPr lang="en-US" sz="2000" dirty="0" err="1">
                <a:solidFill>
                  <a:schemeClr val="tx1"/>
                </a:solidFill>
              </a:rPr>
              <a:t>Nội</a:t>
            </a:r>
            <a:r>
              <a:rPr lang="en-US" sz="2000" dirty="0">
                <a:solidFill>
                  <a:schemeClr val="tx1"/>
                </a:solidFill>
              </a:rPr>
              <a:t> dung </a:t>
            </a:r>
            <a:r>
              <a:rPr lang="en-US" sz="2000" dirty="0" err="1">
                <a:solidFill>
                  <a:schemeClr val="tx1"/>
                </a:solidFill>
              </a:rPr>
              <a:t>người</a:t>
            </a:r>
            <a:r>
              <a:rPr lang="en-US" sz="2000" dirty="0">
                <a:solidFill>
                  <a:schemeClr val="tx1"/>
                </a:solidFill>
              </a:rPr>
              <a:t> </a:t>
            </a:r>
            <a:r>
              <a:rPr lang="en-US" sz="2000" dirty="0" err="1">
                <a:solidFill>
                  <a:schemeClr val="tx1"/>
                </a:solidFill>
              </a:rPr>
              <a:t>lao</a:t>
            </a:r>
            <a:r>
              <a:rPr lang="en-US" sz="2000" dirty="0">
                <a:solidFill>
                  <a:schemeClr val="tx1"/>
                </a:solidFill>
              </a:rPr>
              <a:t> </a:t>
            </a:r>
            <a:r>
              <a:rPr lang="en-US" sz="2000" dirty="0" err="1">
                <a:solidFill>
                  <a:schemeClr val="tx1"/>
                </a:solidFill>
              </a:rPr>
              <a:t>động</a:t>
            </a:r>
            <a:r>
              <a:rPr lang="en-US" sz="2000" dirty="0">
                <a:solidFill>
                  <a:schemeClr val="tx1"/>
                </a:solidFill>
              </a:rPr>
              <a:t> </a:t>
            </a:r>
            <a:r>
              <a:rPr lang="en-US" sz="2000" dirty="0" err="1">
                <a:solidFill>
                  <a:schemeClr val="tx1"/>
                </a:solidFill>
              </a:rPr>
              <a:t>tham</a:t>
            </a:r>
            <a:r>
              <a:rPr lang="en-US" sz="2000" dirty="0">
                <a:solidFill>
                  <a:schemeClr val="tx1"/>
                </a:solidFill>
              </a:rPr>
              <a:t> </a:t>
            </a:r>
            <a:r>
              <a:rPr lang="en-US" sz="2000" dirty="0" err="1">
                <a:solidFill>
                  <a:schemeClr val="tx1"/>
                </a:solidFill>
              </a:rPr>
              <a:t>gia</a:t>
            </a:r>
            <a:r>
              <a:rPr lang="en-US" sz="2000" dirty="0">
                <a:solidFill>
                  <a:schemeClr val="tx1"/>
                </a:solidFill>
              </a:rPr>
              <a:t> ý </a:t>
            </a:r>
            <a:r>
              <a:rPr lang="en-US" sz="2000" dirty="0" err="1">
                <a:solidFill>
                  <a:schemeClr val="tx1"/>
                </a:solidFill>
              </a:rPr>
              <a:t>kiến</a:t>
            </a:r>
            <a:r>
              <a:rPr lang="en-US" sz="2000" dirty="0">
                <a:solidFill>
                  <a:schemeClr val="tx1"/>
                </a:solidFill>
              </a:rPr>
              <a:t> (</a:t>
            </a:r>
            <a:r>
              <a:rPr lang="en-US" sz="2000" dirty="0" err="1">
                <a:solidFill>
                  <a:schemeClr val="tx1"/>
                </a:solidFill>
              </a:rPr>
              <a:t>điều</a:t>
            </a:r>
            <a:r>
              <a:rPr lang="en-US" sz="2000" dirty="0">
                <a:solidFill>
                  <a:schemeClr val="tx1"/>
                </a:solidFill>
              </a:rPr>
              <a:t> 8); </a:t>
            </a:r>
            <a:r>
              <a:rPr lang="en-US" sz="2000" dirty="0" err="1">
                <a:solidFill>
                  <a:schemeClr val="tx1"/>
                </a:solidFill>
              </a:rPr>
              <a:t>Nội</a:t>
            </a:r>
            <a:r>
              <a:rPr lang="en-US" sz="2000" dirty="0">
                <a:solidFill>
                  <a:schemeClr val="tx1"/>
                </a:solidFill>
              </a:rPr>
              <a:t> dung </a:t>
            </a:r>
            <a:r>
              <a:rPr lang="en-US" sz="2000" dirty="0" err="1">
                <a:solidFill>
                  <a:schemeClr val="tx1"/>
                </a:solidFill>
              </a:rPr>
              <a:t>người</a:t>
            </a:r>
            <a:r>
              <a:rPr lang="en-US" sz="2000" dirty="0">
                <a:solidFill>
                  <a:schemeClr val="tx1"/>
                </a:solidFill>
              </a:rPr>
              <a:t> </a:t>
            </a:r>
            <a:r>
              <a:rPr lang="en-US" sz="2000" dirty="0" err="1">
                <a:solidFill>
                  <a:schemeClr val="tx1"/>
                </a:solidFill>
              </a:rPr>
              <a:t>lao</a:t>
            </a:r>
            <a:r>
              <a:rPr lang="en-US" sz="2000" dirty="0">
                <a:solidFill>
                  <a:schemeClr val="tx1"/>
                </a:solidFill>
              </a:rPr>
              <a:t> </a:t>
            </a:r>
            <a:r>
              <a:rPr lang="en-US" sz="2000" dirty="0" err="1">
                <a:solidFill>
                  <a:schemeClr val="tx1"/>
                </a:solidFill>
              </a:rPr>
              <a:t>động</a:t>
            </a:r>
            <a:r>
              <a:rPr lang="en-US" sz="2000" dirty="0">
                <a:solidFill>
                  <a:schemeClr val="tx1"/>
                </a:solidFill>
              </a:rPr>
              <a:t> </a:t>
            </a:r>
            <a:r>
              <a:rPr lang="en-US" sz="2000" dirty="0" err="1">
                <a:solidFill>
                  <a:schemeClr val="tx1"/>
                </a:solidFill>
              </a:rPr>
              <a:t>quyết</a:t>
            </a:r>
            <a:r>
              <a:rPr lang="en-US" sz="2000" dirty="0">
                <a:solidFill>
                  <a:schemeClr val="tx1"/>
                </a:solidFill>
              </a:rPr>
              <a:t> </a:t>
            </a:r>
            <a:r>
              <a:rPr lang="en-US" sz="2000" dirty="0" err="1">
                <a:solidFill>
                  <a:schemeClr val="tx1"/>
                </a:solidFill>
              </a:rPr>
              <a:t>định</a:t>
            </a:r>
            <a:r>
              <a:rPr lang="en-US" sz="2000" dirty="0">
                <a:solidFill>
                  <a:schemeClr val="tx1"/>
                </a:solidFill>
              </a:rPr>
              <a:t> (</a:t>
            </a:r>
            <a:r>
              <a:rPr lang="en-US" sz="2000" dirty="0" err="1">
                <a:solidFill>
                  <a:schemeClr val="tx1"/>
                </a:solidFill>
              </a:rPr>
              <a:t>điều</a:t>
            </a:r>
            <a:r>
              <a:rPr lang="en-US" sz="2000" dirty="0">
                <a:solidFill>
                  <a:schemeClr val="tx1"/>
                </a:solidFill>
              </a:rPr>
              <a:t> 9); </a:t>
            </a:r>
            <a:r>
              <a:rPr lang="en-US" sz="2000" dirty="0" err="1">
                <a:solidFill>
                  <a:schemeClr val="tx1"/>
                </a:solidFill>
              </a:rPr>
              <a:t>Nội</a:t>
            </a:r>
            <a:r>
              <a:rPr lang="en-US" sz="2000" dirty="0">
                <a:solidFill>
                  <a:schemeClr val="tx1"/>
                </a:solidFill>
              </a:rPr>
              <a:t> dung </a:t>
            </a:r>
            <a:r>
              <a:rPr lang="en-US" sz="2000" dirty="0" err="1">
                <a:solidFill>
                  <a:schemeClr val="tx1"/>
                </a:solidFill>
              </a:rPr>
              <a:t>người</a:t>
            </a:r>
            <a:r>
              <a:rPr lang="en-US" sz="2000" dirty="0">
                <a:solidFill>
                  <a:schemeClr val="tx1"/>
                </a:solidFill>
              </a:rPr>
              <a:t> </a:t>
            </a:r>
            <a:r>
              <a:rPr lang="en-US" sz="2000" dirty="0" err="1">
                <a:solidFill>
                  <a:schemeClr val="tx1"/>
                </a:solidFill>
              </a:rPr>
              <a:t>lao</a:t>
            </a:r>
            <a:r>
              <a:rPr lang="en-US" sz="2000" dirty="0">
                <a:solidFill>
                  <a:schemeClr val="tx1"/>
                </a:solidFill>
              </a:rPr>
              <a:t> </a:t>
            </a:r>
            <a:r>
              <a:rPr lang="en-US" sz="2000" dirty="0" err="1">
                <a:solidFill>
                  <a:schemeClr val="tx1"/>
                </a:solidFill>
              </a:rPr>
              <a:t>động</a:t>
            </a:r>
            <a:r>
              <a:rPr lang="en-US" sz="2000" dirty="0">
                <a:solidFill>
                  <a:schemeClr val="tx1"/>
                </a:solidFill>
              </a:rPr>
              <a:t> </a:t>
            </a:r>
            <a:r>
              <a:rPr lang="en-US" sz="2000" dirty="0" err="1">
                <a:solidFill>
                  <a:schemeClr val="tx1"/>
                </a:solidFill>
              </a:rPr>
              <a:t>kiểm</a:t>
            </a:r>
            <a:r>
              <a:rPr lang="en-US" sz="2000" dirty="0">
                <a:solidFill>
                  <a:schemeClr val="tx1"/>
                </a:solidFill>
              </a:rPr>
              <a:t> </a:t>
            </a:r>
            <a:r>
              <a:rPr lang="en-US" sz="2000" dirty="0" err="1">
                <a:solidFill>
                  <a:schemeClr val="tx1"/>
                </a:solidFill>
              </a:rPr>
              <a:t>tra</a:t>
            </a:r>
            <a:r>
              <a:rPr lang="en-US" sz="2000" dirty="0">
                <a:solidFill>
                  <a:schemeClr val="tx1"/>
                </a:solidFill>
              </a:rPr>
              <a:t>, </a:t>
            </a:r>
            <a:r>
              <a:rPr lang="en-US" sz="2000" dirty="0" err="1">
                <a:solidFill>
                  <a:schemeClr val="tx1"/>
                </a:solidFill>
              </a:rPr>
              <a:t>giám</a:t>
            </a:r>
            <a:r>
              <a:rPr lang="en-US" sz="2000" dirty="0">
                <a:solidFill>
                  <a:schemeClr val="tx1"/>
                </a:solidFill>
              </a:rPr>
              <a:t> </a:t>
            </a:r>
            <a:r>
              <a:rPr lang="en-US" sz="2000" dirty="0" err="1">
                <a:solidFill>
                  <a:schemeClr val="tx1"/>
                </a:solidFill>
              </a:rPr>
              <a:t>sát</a:t>
            </a:r>
            <a:r>
              <a:rPr lang="en-US" sz="2000" dirty="0">
                <a:solidFill>
                  <a:schemeClr val="tx1"/>
                </a:solidFill>
              </a:rPr>
              <a:t> (</a:t>
            </a:r>
            <a:r>
              <a:rPr lang="en-US" sz="2000" dirty="0" err="1">
                <a:solidFill>
                  <a:schemeClr val="tx1"/>
                </a:solidFill>
              </a:rPr>
              <a:t>điều</a:t>
            </a:r>
            <a:r>
              <a:rPr lang="en-US" sz="2000" dirty="0">
                <a:solidFill>
                  <a:schemeClr val="tx1"/>
                </a:solidFill>
              </a:rPr>
              <a:t> 10).</a:t>
            </a:r>
          </a:p>
          <a:p>
            <a:r>
              <a:rPr lang="en-US" sz="2000" dirty="0" smtClean="0">
                <a:solidFill>
                  <a:schemeClr val="tx1"/>
                </a:solidFill>
              </a:rPr>
              <a:t>   </a:t>
            </a:r>
            <a:r>
              <a:rPr lang="en-US" sz="2000" dirty="0" err="1" smtClean="0">
                <a:solidFill>
                  <a:schemeClr val="tx1"/>
                </a:solidFill>
              </a:rPr>
              <a:t>Đối</a:t>
            </a:r>
            <a:r>
              <a:rPr lang="en-US" sz="2000" dirty="0" smtClean="0">
                <a:solidFill>
                  <a:schemeClr val="tx1"/>
                </a:solidFill>
              </a:rPr>
              <a:t> </a:t>
            </a:r>
            <a:r>
              <a:rPr lang="en-US" sz="2000" dirty="0" err="1">
                <a:solidFill>
                  <a:schemeClr val="tx1"/>
                </a:solidFill>
              </a:rPr>
              <a:t>với</a:t>
            </a:r>
            <a:r>
              <a:rPr lang="en-US" sz="2000" dirty="0">
                <a:solidFill>
                  <a:schemeClr val="tx1"/>
                </a:solidFill>
              </a:rPr>
              <a:t> </a:t>
            </a:r>
            <a:r>
              <a:rPr lang="en-US" sz="2000" dirty="0" err="1">
                <a:solidFill>
                  <a:schemeClr val="tx1"/>
                </a:solidFill>
              </a:rPr>
              <a:t>Thông</a:t>
            </a:r>
            <a:r>
              <a:rPr lang="en-US" sz="2000" dirty="0">
                <a:solidFill>
                  <a:schemeClr val="tx1"/>
                </a:solidFill>
              </a:rPr>
              <a:t> </a:t>
            </a:r>
            <a:r>
              <a:rPr lang="en-US" sz="2000" dirty="0" err="1">
                <a:solidFill>
                  <a:schemeClr val="tx1"/>
                </a:solidFill>
              </a:rPr>
              <a:t>tư</a:t>
            </a:r>
            <a:r>
              <a:rPr lang="en-US" sz="2000" dirty="0">
                <a:solidFill>
                  <a:schemeClr val="tx1"/>
                </a:solidFill>
              </a:rPr>
              <a:t> 122 </a:t>
            </a:r>
            <a:r>
              <a:rPr lang="en-US" sz="2000" dirty="0" err="1">
                <a:solidFill>
                  <a:schemeClr val="tx1"/>
                </a:solidFill>
              </a:rPr>
              <a:t>được</a:t>
            </a:r>
            <a:r>
              <a:rPr lang="en-US" sz="2000" dirty="0">
                <a:solidFill>
                  <a:schemeClr val="tx1"/>
                </a:solidFill>
              </a:rPr>
              <a:t> </a:t>
            </a:r>
            <a:r>
              <a:rPr lang="en-US" sz="2000" dirty="0" err="1">
                <a:solidFill>
                  <a:schemeClr val="tx1"/>
                </a:solidFill>
              </a:rPr>
              <a:t>trình</a:t>
            </a:r>
            <a:r>
              <a:rPr lang="en-US" sz="2000" dirty="0">
                <a:solidFill>
                  <a:schemeClr val="tx1"/>
                </a:solidFill>
              </a:rPr>
              <a:t> </a:t>
            </a:r>
            <a:r>
              <a:rPr lang="en-US" sz="2000" dirty="0" err="1">
                <a:solidFill>
                  <a:schemeClr val="tx1"/>
                </a:solidFill>
              </a:rPr>
              <a:t>bày</a:t>
            </a:r>
            <a:r>
              <a:rPr lang="en-US" sz="2000" dirty="0">
                <a:solidFill>
                  <a:schemeClr val="tx1"/>
                </a:solidFill>
              </a:rPr>
              <a:t> </a:t>
            </a:r>
            <a:r>
              <a:rPr lang="en-US" sz="2000" dirty="0" err="1">
                <a:solidFill>
                  <a:schemeClr val="tx1"/>
                </a:solidFill>
              </a:rPr>
              <a:t>theo</a:t>
            </a:r>
            <a:r>
              <a:rPr lang="en-US" sz="2000" dirty="0">
                <a:solidFill>
                  <a:schemeClr val="tx1"/>
                </a:solidFill>
              </a:rPr>
              <a:t> </a:t>
            </a:r>
            <a:r>
              <a:rPr lang="en-US" sz="2000" dirty="0" err="1">
                <a:solidFill>
                  <a:schemeClr val="tx1"/>
                </a:solidFill>
              </a:rPr>
              <a:t>các</a:t>
            </a:r>
            <a:r>
              <a:rPr lang="en-US" sz="2000" dirty="0">
                <a:solidFill>
                  <a:schemeClr val="tx1"/>
                </a:solidFill>
              </a:rPr>
              <a:t> </a:t>
            </a:r>
            <a:r>
              <a:rPr lang="en-US" sz="2000" dirty="0" err="1">
                <a:solidFill>
                  <a:schemeClr val="tx1"/>
                </a:solidFill>
              </a:rPr>
              <a:t>mục</a:t>
            </a:r>
            <a:r>
              <a:rPr lang="en-US" sz="2000" dirty="0">
                <a:solidFill>
                  <a:schemeClr val="tx1"/>
                </a:solidFill>
              </a:rPr>
              <a:t> </a:t>
            </a:r>
            <a:r>
              <a:rPr lang="en-US" sz="2000" dirty="0" err="1">
                <a:solidFill>
                  <a:schemeClr val="tx1"/>
                </a:solidFill>
              </a:rPr>
              <a:t>để</a:t>
            </a:r>
            <a:r>
              <a:rPr lang="en-US" sz="2000" dirty="0">
                <a:solidFill>
                  <a:schemeClr val="tx1"/>
                </a:solidFill>
              </a:rPr>
              <a:t> </a:t>
            </a:r>
            <a:r>
              <a:rPr lang="en-US" sz="2000" dirty="0" err="1">
                <a:solidFill>
                  <a:schemeClr val="tx1"/>
                </a:solidFill>
              </a:rPr>
              <a:t>thực</a:t>
            </a:r>
            <a:r>
              <a:rPr lang="en-US" sz="2000" dirty="0">
                <a:solidFill>
                  <a:schemeClr val="tx1"/>
                </a:solidFill>
              </a:rPr>
              <a:t> </a:t>
            </a:r>
            <a:r>
              <a:rPr lang="en-US" sz="2000" dirty="0" err="1">
                <a:solidFill>
                  <a:schemeClr val="tx1"/>
                </a:solidFill>
              </a:rPr>
              <a:t>hiện</a:t>
            </a:r>
            <a:r>
              <a:rPr lang="en-US" sz="2000" dirty="0">
                <a:solidFill>
                  <a:schemeClr val="tx1"/>
                </a:solidFill>
              </a:rPr>
              <a:t> </a:t>
            </a:r>
            <a:r>
              <a:rPr lang="en-US" sz="2000" dirty="0" err="1">
                <a:solidFill>
                  <a:schemeClr val="tx1"/>
                </a:solidFill>
              </a:rPr>
              <a:t>đó</a:t>
            </a:r>
            <a:r>
              <a:rPr lang="en-US" sz="2000" dirty="0">
                <a:solidFill>
                  <a:schemeClr val="tx1"/>
                </a:solidFill>
              </a:rPr>
              <a:t> </a:t>
            </a:r>
            <a:r>
              <a:rPr lang="en-US" sz="2000" dirty="0" err="1">
                <a:solidFill>
                  <a:schemeClr val="tx1"/>
                </a:solidFill>
              </a:rPr>
              <a:t>là</a:t>
            </a:r>
            <a:r>
              <a:rPr lang="en-US" sz="2000" dirty="0">
                <a:solidFill>
                  <a:schemeClr val="tx1"/>
                </a:solidFill>
              </a:rPr>
              <a:t> </a:t>
            </a:r>
            <a:r>
              <a:rPr lang="en-US" sz="2000" b="1" dirty="0" err="1">
                <a:solidFill>
                  <a:schemeClr val="tx1"/>
                </a:solidFill>
              </a:rPr>
              <a:t>mục</a:t>
            </a:r>
            <a:r>
              <a:rPr lang="en-US" sz="2000" b="1" dirty="0">
                <a:solidFill>
                  <a:schemeClr val="tx1"/>
                </a:solidFill>
              </a:rPr>
              <a:t> 1, </a:t>
            </a:r>
            <a:r>
              <a:rPr lang="en-US" sz="2000" b="1" dirty="0" err="1">
                <a:solidFill>
                  <a:schemeClr val="tx1"/>
                </a:solidFill>
              </a:rPr>
              <a:t>mục</a:t>
            </a:r>
            <a:r>
              <a:rPr lang="en-US" sz="2000" b="1" dirty="0">
                <a:solidFill>
                  <a:schemeClr val="tx1"/>
                </a:solidFill>
              </a:rPr>
              <a:t> 2, </a:t>
            </a:r>
            <a:r>
              <a:rPr lang="en-US" sz="2000" b="1" dirty="0" err="1">
                <a:solidFill>
                  <a:schemeClr val="tx1"/>
                </a:solidFill>
              </a:rPr>
              <a:t>mục</a:t>
            </a:r>
            <a:r>
              <a:rPr lang="en-US" sz="2000" b="1" dirty="0">
                <a:solidFill>
                  <a:schemeClr val="tx1"/>
                </a:solidFill>
              </a:rPr>
              <a:t> 3, </a:t>
            </a:r>
            <a:r>
              <a:rPr lang="en-US" sz="2000" b="1" dirty="0" err="1">
                <a:solidFill>
                  <a:schemeClr val="tx1"/>
                </a:solidFill>
              </a:rPr>
              <a:t>mục</a:t>
            </a:r>
            <a:r>
              <a:rPr lang="en-US" sz="2000" b="1" dirty="0">
                <a:solidFill>
                  <a:schemeClr val="tx1"/>
                </a:solidFill>
              </a:rPr>
              <a:t> 4</a:t>
            </a:r>
            <a:r>
              <a:rPr lang="en-US" sz="2000" dirty="0">
                <a:solidFill>
                  <a:schemeClr val="tx1"/>
                </a:solidFill>
              </a:rPr>
              <a:t>. </a:t>
            </a:r>
            <a:r>
              <a:rPr lang="en-US" sz="2000" dirty="0" err="1">
                <a:solidFill>
                  <a:schemeClr val="tx1"/>
                </a:solidFill>
              </a:rPr>
              <a:t>Trong</a:t>
            </a:r>
            <a:r>
              <a:rPr lang="en-US" sz="2000" dirty="0">
                <a:solidFill>
                  <a:schemeClr val="tx1"/>
                </a:solidFill>
              </a:rPr>
              <a:t> </a:t>
            </a:r>
            <a:r>
              <a:rPr lang="en-US" sz="2000" dirty="0" err="1">
                <a:solidFill>
                  <a:schemeClr val="tx1"/>
                </a:solidFill>
              </a:rPr>
              <a:t>đó</a:t>
            </a:r>
            <a:r>
              <a:rPr lang="en-US" sz="2000" dirty="0">
                <a:solidFill>
                  <a:schemeClr val="tx1"/>
                </a:solidFill>
              </a:rPr>
              <a:t> </a:t>
            </a:r>
            <a:r>
              <a:rPr lang="en-US" sz="2000" dirty="0" err="1">
                <a:solidFill>
                  <a:schemeClr val="tx1"/>
                </a:solidFill>
              </a:rPr>
              <a:t>cần</a:t>
            </a:r>
            <a:r>
              <a:rPr lang="en-US" sz="2000" dirty="0">
                <a:solidFill>
                  <a:schemeClr val="tx1"/>
                </a:solidFill>
              </a:rPr>
              <a:t> </a:t>
            </a:r>
            <a:r>
              <a:rPr lang="en-US" sz="2000" dirty="0" err="1">
                <a:solidFill>
                  <a:schemeClr val="tx1"/>
                </a:solidFill>
              </a:rPr>
              <a:t>tập</a:t>
            </a:r>
            <a:r>
              <a:rPr lang="en-US" sz="2000" dirty="0">
                <a:solidFill>
                  <a:schemeClr val="tx1"/>
                </a:solidFill>
              </a:rPr>
              <a:t> </a:t>
            </a:r>
            <a:r>
              <a:rPr lang="en-US" sz="2000" dirty="0" err="1">
                <a:solidFill>
                  <a:schemeClr val="tx1"/>
                </a:solidFill>
              </a:rPr>
              <a:t>trung</a:t>
            </a:r>
            <a:r>
              <a:rPr lang="en-US" sz="2000" dirty="0">
                <a:solidFill>
                  <a:schemeClr val="tx1"/>
                </a:solidFill>
              </a:rPr>
              <a:t> </a:t>
            </a:r>
            <a:r>
              <a:rPr lang="en-US" sz="2000" dirty="0" err="1">
                <a:solidFill>
                  <a:schemeClr val="tx1"/>
                </a:solidFill>
              </a:rPr>
              <a:t>nội</a:t>
            </a:r>
            <a:r>
              <a:rPr lang="en-US" sz="2000" dirty="0">
                <a:solidFill>
                  <a:schemeClr val="tx1"/>
                </a:solidFill>
              </a:rPr>
              <a:t> dung ở </a:t>
            </a:r>
            <a:r>
              <a:rPr lang="en-US" sz="2000" dirty="0" err="1">
                <a:solidFill>
                  <a:schemeClr val="tx1"/>
                </a:solidFill>
              </a:rPr>
              <a:t>các</a:t>
            </a:r>
            <a:r>
              <a:rPr lang="en-US" sz="2000" dirty="0">
                <a:solidFill>
                  <a:schemeClr val="tx1"/>
                </a:solidFill>
              </a:rPr>
              <a:t> </a:t>
            </a:r>
            <a:r>
              <a:rPr lang="en-US" sz="2000" dirty="0" err="1">
                <a:solidFill>
                  <a:schemeClr val="tx1"/>
                </a:solidFill>
              </a:rPr>
              <a:t>điều</a:t>
            </a:r>
            <a:r>
              <a:rPr lang="en-US" sz="2000" dirty="0">
                <a:solidFill>
                  <a:schemeClr val="tx1"/>
                </a:solidFill>
              </a:rPr>
              <a:t> </a:t>
            </a:r>
            <a:r>
              <a:rPr lang="en-US" sz="2000" dirty="0" err="1" smtClean="0">
                <a:solidFill>
                  <a:schemeClr val="tx1"/>
                </a:solidFill>
              </a:rPr>
              <a:t>như</a:t>
            </a:r>
            <a:r>
              <a:rPr lang="en-US" sz="2000" dirty="0">
                <a:solidFill>
                  <a:schemeClr val="tx1"/>
                </a:solidFill>
              </a:rPr>
              <a:t>: </a:t>
            </a:r>
            <a:r>
              <a:rPr lang="en-US" sz="2000" dirty="0" err="1">
                <a:solidFill>
                  <a:schemeClr val="tx1"/>
                </a:solidFill>
              </a:rPr>
              <a:t>Những</a:t>
            </a:r>
            <a:r>
              <a:rPr lang="en-US" sz="2000" dirty="0">
                <a:solidFill>
                  <a:schemeClr val="tx1"/>
                </a:solidFill>
              </a:rPr>
              <a:t> </a:t>
            </a:r>
            <a:r>
              <a:rPr lang="en-US" sz="2000" dirty="0" err="1">
                <a:solidFill>
                  <a:schemeClr val="tx1"/>
                </a:solidFill>
              </a:rPr>
              <a:t>nội</a:t>
            </a:r>
            <a:r>
              <a:rPr lang="en-US" sz="2000" dirty="0">
                <a:solidFill>
                  <a:schemeClr val="tx1"/>
                </a:solidFill>
              </a:rPr>
              <a:t> dung </a:t>
            </a:r>
            <a:r>
              <a:rPr lang="en-US" sz="2000" dirty="0" err="1">
                <a:solidFill>
                  <a:schemeClr val="tx1"/>
                </a:solidFill>
              </a:rPr>
              <a:t>chỉ</a:t>
            </a:r>
            <a:r>
              <a:rPr lang="en-US" sz="2000" dirty="0">
                <a:solidFill>
                  <a:schemeClr val="tx1"/>
                </a:solidFill>
              </a:rPr>
              <a:t> </a:t>
            </a:r>
            <a:r>
              <a:rPr lang="en-US" sz="2000" dirty="0" err="1">
                <a:solidFill>
                  <a:schemeClr val="tx1"/>
                </a:solidFill>
              </a:rPr>
              <a:t>huy</a:t>
            </a:r>
            <a:r>
              <a:rPr lang="en-US" sz="2000" dirty="0">
                <a:solidFill>
                  <a:schemeClr val="tx1"/>
                </a:solidFill>
              </a:rPr>
              <a:t> </a:t>
            </a:r>
            <a:r>
              <a:rPr lang="en-US" sz="2000" dirty="0" err="1">
                <a:solidFill>
                  <a:schemeClr val="tx1"/>
                </a:solidFill>
              </a:rPr>
              <a:t>cơ</a:t>
            </a:r>
            <a:r>
              <a:rPr lang="en-US" sz="2000" dirty="0">
                <a:solidFill>
                  <a:schemeClr val="tx1"/>
                </a:solidFill>
              </a:rPr>
              <a:t> </a:t>
            </a:r>
            <a:r>
              <a:rPr lang="en-US" sz="2000" dirty="0" err="1">
                <a:solidFill>
                  <a:schemeClr val="tx1"/>
                </a:solidFill>
              </a:rPr>
              <a:t>quan</a:t>
            </a:r>
            <a:r>
              <a:rPr lang="en-US" sz="2000" dirty="0">
                <a:solidFill>
                  <a:schemeClr val="tx1"/>
                </a:solidFill>
              </a:rPr>
              <a:t>, </a:t>
            </a:r>
            <a:r>
              <a:rPr lang="en-US" sz="2000" dirty="0" err="1">
                <a:solidFill>
                  <a:schemeClr val="tx1"/>
                </a:solidFill>
              </a:rPr>
              <a:t>đơn</a:t>
            </a:r>
            <a:r>
              <a:rPr lang="en-US" sz="2000" dirty="0">
                <a:solidFill>
                  <a:schemeClr val="tx1"/>
                </a:solidFill>
              </a:rPr>
              <a:t> </a:t>
            </a:r>
            <a:r>
              <a:rPr lang="en-US" sz="2000" dirty="0" err="1">
                <a:solidFill>
                  <a:schemeClr val="tx1"/>
                </a:solidFill>
              </a:rPr>
              <a:t>vị</a:t>
            </a:r>
            <a:r>
              <a:rPr lang="en-US" sz="2000" dirty="0">
                <a:solidFill>
                  <a:schemeClr val="tx1"/>
                </a:solidFill>
              </a:rPr>
              <a:t> </a:t>
            </a:r>
            <a:r>
              <a:rPr lang="en-US" sz="2000" dirty="0" err="1">
                <a:solidFill>
                  <a:schemeClr val="tx1"/>
                </a:solidFill>
              </a:rPr>
              <a:t>phải</a:t>
            </a:r>
            <a:r>
              <a:rPr lang="en-US" sz="2000" dirty="0">
                <a:solidFill>
                  <a:schemeClr val="tx1"/>
                </a:solidFill>
              </a:rPr>
              <a:t> </a:t>
            </a:r>
            <a:r>
              <a:rPr lang="en-US" sz="2000" dirty="0" err="1">
                <a:solidFill>
                  <a:schemeClr val="tx1"/>
                </a:solidFill>
              </a:rPr>
              <a:t>công</a:t>
            </a:r>
            <a:r>
              <a:rPr lang="en-US" sz="2000" dirty="0">
                <a:solidFill>
                  <a:schemeClr val="tx1"/>
                </a:solidFill>
              </a:rPr>
              <a:t> </a:t>
            </a:r>
            <a:r>
              <a:rPr lang="en-US" sz="2000" dirty="0" err="1">
                <a:solidFill>
                  <a:schemeClr val="tx1"/>
                </a:solidFill>
              </a:rPr>
              <a:t>khai</a:t>
            </a:r>
            <a:r>
              <a:rPr lang="en-US" sz="2000" dirty="0">
                <a:solidFill>
                  <a:schemeClr val="tx1"/>
                </a:solidFill>
              </a:rPr>
              <a:t> (</a:t>
            </a:r>
            <a:r>
              <a:rPr lang="en-US" sz="2000" dirty="0" err="1">
                <a:solidFill>
                  <a:schemeClr val="tx1"/>
                </a:solidFill>
              </a:rPr>
              <a:t>điều</a:t>
            </a:r>
            <a:r>
              <a:rPr lang="en-US" sz="2000" dirty="0">
                <a:solidFill>
                  <a:schemeClr val="tx1"/>
                </a:solidFill>
              </a:rPr>
              <a:t> 10); </a:t>
            </a:r>
            <a:r>
              <a:rPr lang="en-US" sz="2000" dirty="0" err="1">
                <a:solidFill>
                  <a:schemeClr val="tx1"/>
                </a:solidFill>
              </a:rPr>
              <a:t>những</a:t>
            </a:r>
            <a:r>
              <a:rPr lang="en-US" sz="2000" dirty="0">
                <a:solidFill>
                  <a:schemeClr val="tx1"/>
                </a:solidFill>
              </a:rPr>
              <a:t> </a:t>
            </a:r>
            <a:r>
              <a:rPr lang="en-US" sz="2000" dirty="0" err="1">
                <a:solidFill>
                  <a:schemeClr val="tx1"/>
                </a:solidFill>
              </a:rPr>
              <a:t>nội</a:t>
            </a:r>
            <a:r>
              <a:rPr lang="en-US" sz="2000" dirty="0">
                <a:solidFill>
                  <a:schemeClr val="tx1"/>
                </a:solidFill>
              </a:rPr>
              <a:t> dung </a:t>
            </a:r>
            <a:r>
              <a:rPr lang="en-US" sz="2000" dirty="0" err="1">
                <a:solidFill>
                  <a:schemeClr val="tx1"/>
                </a:solidFill>
              </a:rPr>
              <a:t>được</a:t>
            </a:r>
            <a:r>
              <a:rPr lang="en-US" sz="2000" dirty="0">
                <a:solidFill>
                  <a:schemeClr val="tx1"/>
                </a:solidFill>
              </a:rPr>
              <a:t> </a:t>
            </a:r>
            <a:r>
              <a:rPr lang="en-US" sz="2000" dirty="0" err="1">
                <a:solidFill>
                  <a:schemeClr val="tx1"/>
                </a:solidFill>
              </a:rPr>
              <a:t>bàn</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quyết</a:t>
            </a:r>
            <a:r>
              <a:rPr lang="en-US" sz="2000" dirty="0">
                <a:solidFill>
                  <a:schemeClr val="tx1"/>
                </a:solidFill>
              </a:rPr>
              <a:t> </a:t>
            </a:r>
            <a:r>
              <a:rPr lang="en-US" sz="2000" dirty="0" err="1">
                <a:solidFill>
                  <a:schemeClr val="tx1"/>
                </a:solidFill>
              </a:rPr>
              <a:t>định</a:t>
            </a:r>
            <a:r>
              <a:rPr lang="en-US" sz="2000" dirty="0">
                <a:solidFill>
                  <a:schemeClr val="tx1"/>
                </a:solidFill>
              </a:rPr>
              <a:t> (</a:t>
            </a:r>
            <a:r>
              <a:rPr lang="en-US" sz="2000" dirty="0" err="1">
                <a:solidFill>
                  <a:schemeClr val="tx1"/>
                </a:solidFill>
              </a:rPr>
              <a:t>điều</a:t>
            </a:r>
            <a:r>
              <a:rPr lang="en-US" sz="2000" dirty="0">
                <a:solidFill>
                  <a:schemeClr val="tx1"/>
                </a:solidFill>
              </a:rPr>
              <a:t> 13); </a:t>
            </a:r>
            <a:r>
              <a:rPr lang="en-US" sz="2000" dirty="0" err="1">
                <a:solidFill>
                  <a:schemeClr val="tx1"/>
                </a:solidFill>
              </a:rPr>
              <a:t>nội</a:t>
            </a:r>
            <a:r>
              <a:rPr lang="en-US" sz="2000" dirty="0">
                <a:solidFill>
                  <a:schemeClr val="tx1"/>
                </a:solidFill>
              </a:rPr>
              <a:t> dung </a:t>
            </a:r>
            <a:r>
              <a:rPr lang="en-US" sz="2000" dirty="0" err="1">
                <a:solidFill>
                  <a:schemeClr val="tx1"/>
                </a:solidFill>
              </a:rPr>
              <a:t>tham</a:t>
            </a:r>
            <a:r>
              <a:rPr lang="en-US" sz="2000" dirty="0">
                <a:solidFill>
                  <a:schemeClr val="tx1"/>
                </a:solidFill>
              </a:rPr>
              <a:t> </a:t>
            </a:r>
            <a:r>
              <a:rPr lang="en-US" sz="2000" dirty="0" err="1">
                <a:solidFill>
                  <a:schemeClr val="tx1"/>
                </a:solidFill>
              </a:rPr>
              <a:t>gia</a:t>
            </a:r>
            <a:r>
              <a:rPr lang="en-US" sz="2000" dirty="0">
                <a:solidFill>
                  <a:schemeClr val="tx1"/>
                </a:solidFill>
              </a:rPr>
              <a:t> ý </a:t>
            </a:r>
            <a:r>
              <a:rPr lang="en-US" sz="2000" dirty="0" err="1">
                <a:solidFill>
                  <a:schemeClr val="tx1"/>
                </a:solidFill>
              </a:rPr>
              <a:t>kiến</a:t>
            </a:r>
            <a:r>
              <a:rPr lang="en-US" sz="2000" dirty="0">
                <a:solidFill>
                  <a:schemeClr val="tx1"/>
                </a:solidFill>
              </a:rPr>
              <a:t> </a:t>
            </a:r>
            <a:r>
              <a:rPr lang="en-US" sz="2000" dirty="0" err="1">
                <a:solidFill>
                  <a:schemeClr val="tx1"/>
                </a:solidFill>
              </a:rPr>
              <a:t>trước</a:t>
            </a:r>
            <a:r>
              <a:rPr lang="en-US" sz="2000" dirty="0">
                <a:solidFill>
                  <a:schemeClr val="tx1"/>
                </a:solidFill>
              </a:rPr>
              <a:t> </a:t>
            </a:r>
            <a:r>
              <a:rPr lang="en-US" sz="2000" dirty="0" err="1">
                <a:solidFill>
                  <a:schemeClr val="tx1"/>
                </a:solidFill>
              </a:rPr>
              <a:t>khi</a:t>
            </a:r>
            <a:r>
              <a:rPr lang="en-US" sz="2000" dirty="0">
                <a:solidFill>
                  <a:schemeClr val="tx1"/>
                </a:solidFill>
              </a:rPr>
              <a:t> </a:t>
            </a:r>
            <a:r>
              <a:rPr lang="en-US" sz="2000" dirty="0" err="1">
                <a:solidFill>
                  <a:schemeClr val="tx1"/>
                </a:solidFill>
              </a:rPr>
              <a:t>chỉ</a:t>
            </a:r>
            <a:r>
              <a:rPr lang="en-US" sz="2000" dirty="0">
                <a:solidFill>
                  <a:schemeClr val="tx1"/>
                </a:solidFill>
              </a:rPr>
              <a:t> </a:t>
            </a:r>
            <a:r>
              <a:rPr lang="en-US" sz="2000" dirty="0" err="1">
                <a:solidFill>
                  <a:schemeClr val="tx1"/>
                </a:solidFill>
              </a:rPr>
              <a:t>huy</a:t>
            </a:r>
            <a:r>
              <a:rPr lang="en-US" sz="2000" dirty="0">
                <a:solidFill>
                  <a:schemeClr val="tx1"/>
                </a:solidFill>
              </a:rPr>
              <a:t> </a:t>
            </a:r>
            <a:r>
              <a:rPr lang="en-US" sz="2000" dirty="0" err="1">
                <a:solidFill>
                  <a:schemeClr val="tx1"/>
                </a:solidFill>
              </a:rPr>
              <a:t>cơ</a:t>
            </a:r>
            <a:r>
              <a:rPr lang="en-US" sz="2000" dirty="0">
                <a:solidFill>
                  <a:schemeClr val="tx1"/>
                </a:solidFill>
              </a:rPr>
              <a:t> </a:t>
            </a:r>
            <a:r>
              <a:rPr lang="en-US" sz="2000" dirty="0" err="1">
                <a:solidFill>
                  <a:schemeClr val="tx1"/>
                </a:solidFill>
              </a:rPr>
              <a:t>quan</a:t>
            </a:r>
            <a:r>
              <a:rPr lang="en-US" sz="2000" dirty="0">
                <a:solidFill>
                  <a:schemeClr val="tx1"/>
                </a:solidFill>
              </a:rPr>
              <a:t>, </a:t>
            </a:r>
            <a:r>
              <a:rPr lang="en-US" sz="2000" dirty="0" err="1">
                <a:solidFill>
                  <a:schemeClr val="tx1"/>
                </a:solidFill>
              </a:rPr>
              <a:t>đơn</a:t>
            </a:r>
            <a:r>
              <a:rPr lang="en-US" sz="2000" dirty="0">
                <a:solidFill>
                  <a:schemeClr val="tx1"/>
                </a:solidFill>
              </a:rPr>
              <a:t> </a:t>
            </a:r>
            <a:r>
              <a:rPr lang="en-US" sz="2000" dirty="0" err="1">
                <a:solidFill>
                  <a:schemeClr val="tx1"/>
                </a:solidFill>
              </a:rPr>
              <a:t>vị</a:t>
            </a:r>
            <a:r>
              <a:rPr lang="en-US" sz="2000" dirty="0">
                <a:solidFill>
                  <a:schemeClr val="tx1"/>
                </a:solidFill>
              </a:rPr>
              <a:t> </a:t>
            </a:r>
            <a:r>
              <a:rPr lang="en-US" sz="2000" dirty="0" err="1">
                <a:solidFill>
                  <a:schemeClr val="tx1"/>
                </a:solidFill>
              </a:rPr>
              <a:t>quyết</a:t>
            </a:r>
            <a:r>
              <a:rPr lang="en-US" sz="2000" dirty="0">
                <a:solidFill>
                  <a:schemeClr val="tx1"/>
                </a:solidFill>
              </a:rPr>
              <a:t> </a:t>
            </a:r>
            <a:r>
              <a:rPr lang="en-US" sz="2000" dirty="0" err="1">
                <a:solidFill>
                  <a:schemeClr val="tx1"/>
                </a:solidFill>
              </a:rPr>
              <a:t>định</a:t>
            </a:r>
            <a:r>
              <a:rPr lang="en-US" sz="2000" dirty="0">
                <a:solidFill>
                  <a:schemeClr val="tx1"/>
                </a:solidFill>
              </a:rPr>
              <a:t> (</a:t>
            </a:r>
            <a:r>
              <a:rPr lang="en-US" sz="2000" dirty="0" err="1">
                <a:solidFill>
                  <a:schemeClr val="tx1"/>
                </a:solidFill>
              </a:rPr>
              <a:t>điều</a:t>
            </a:r>
            <a:r>
              <a:rPr lang="en-US" sz="2000" dirty="0">
                <a:solidFill>
                  <a:schemeClr val="tx1"/>
                </a:solidFill>
              </a:rPr>
              <a:t> 17); </a:t>
            </a:r>
            <a:r>
              <a:rPr lang="en-US" sz="2000" dirty="0" err="1">
                <a:solidFill>
                  <a:schemeClr val="tx1"/>
                </a:solidFill>
              </a:rPr>
              <a:t>nội</a:t>
            </a:r>
            <a:r>
              <a:rPr lang="en-US" sz="2000" dirty="0">
                <a:solidFill>
                  <a:schemeClr val="tx1"/>
                </a:solidFill>
              </a:rPr>
              <a:t> dung </a:t>
            </a:r>
            <a:r>
              <a:rPr lang="en-US" sz="2000" dirty="0" err="1">
                <a:solidFill>
                  <a:schemeClr val="tx1"/>
                </a:solidFill>
              </a:rPr>
              <a:t>được</a:t>
            </a:r>
            <a:r>
              <a:rPr lang="en-US" sz="2000" dirty="0">
                <a:solidFill>
                  <a:schemeClr val="tx1"/>
                </a:solidFill>
              </a:rPr>
              <a:t> </a:t>
            </a:r>
            <a:r>
              <a:rPr lang="en-US" sz="2000" dirty="0" err="1">
                <a:solidFill>
                  <a:schemeClr val="tx1"/>
                </a:solidFill>
              </a:rPr>
              <a:t>kiểm</a:t>
            </a:r>
            <a:r>
              <a:rPr lang="en-US" sz="2000" dirty="0">
                <a:solidFill>
                  <a:schemeClr val="tx1"/>
                </a:solidFill>
              </a:rPr>
              <a:t> </a:t>
            </a:r>
            <a:r>
              <a:rPr lang="en-US" sz="2000" dirty="0" err="1">
                <a:solidFill>
                  <a:schemeClr val="tx1"/>
                </a:solidFill>
              </a:rPr>
              <a:t>tra</a:t>
            </a:r>
            <a:r>
              <a:rPr lang="en-US" sz="2000" dirty="0">
                <a:solidFill>
                  <a:schemeClr val="tx1"/>
                </a:solidFill>
              </a:rPr>
              <a:t>, </a:t>
            </a:r>
            <a:r>
              <a:rPr lang="en-US" sz="2000" dirty="0" err="1">
                <a:solidFill>
                  <a:schemeClr val="tx1"/>
                </a:solidFill>
              </a:rPr>
              <a:t>giám</a:t>
            </a:r>
            <a:r>
              <a:rPr lang="en-US" sz="2000" dirty="0">
                <a:solidFill>
                  <a:schemeClr val="tx1"/>
                </a:solidFill>
              </a:rPr>
              <a:t> </a:t>
            </a:r>
            <a:r>
              <a:rPr lang="en-US" sz="2000" dirty="0" err="1">
                <a:solidFill>
                  <a:schemeClr val="tx1"/>
                </a:solidFill>
              </a:rPr>
              <a:t>sát</a:t>
            </a:r>
            <a:r>
              <a:rPr lang="en-US" sz="2000" dirty="0">
                <a:solidFill>
                  <a:schemeClr val="tx1"/>
                </a:solidFill>
              </a:rPr>
              <a:t> (</a:t>
            </a:r>
            <a:r>
              <a:rPr lang="en-US" sz="2000" dirty="0" err="1">
                <a:solidFill>
                  <a:schemeClr val="tx1"/>
                </a:solidFill>
              </a:rPr>
              <a:t>điều</a:t>
            </a:r>
            <a:r>
              <a:rPr lang="en-US" sz="2000" dirty="0">
                <a:solidFill>
                  <a:schemeClr val="tx1"/>
                </a:solidFill>
              </a:rPr>
              <a:t> 20).</a:t>
            </a:r>
          </a:p>
          <a:p>
            <a:endParaRPr lang="en-US" sz="2400" dirty="0" smtClean="0"/>
          </a:p>
        </p:txBody>
      </p:sp>
    </p:spTree>
    <p:extLst>
      <p:ext uri="{BB962C8B-B14F-4D97-AF65-F5344CB8AC3E}">
        <p14:creationId xmlns="" xmlns:p14="http://schemas.microsoft.com/office/powerpoint/2010/main" val="2463402399"/>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ounded Rectangle 3"/>
          <p:cNvSpPr/>
          <p:nvPr/>
        </p:nvSpPr>
        <p:spPr>
          <a:xfrm>
            <a:off x="934809" y="169818"/>
            <a:ext cx="10547441" cy="117565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V. KẾT QUẢ VÀ PHƯƠNG HƯỚNG THỰC HIỆN QUY CHẾ DÂN CHỦ CƠ SỞ CỦA LỮ ĐOÀN THỜI GIAN TỚI </a:t>
            </a:r>
            <a:endParaRPr lang="en-US" sz="2400" dirty="0">
              <a:latin typeface="Arial" panose="020B0604020202020204" pitchFamily="34" charset="0"/>
              <a:cs typeface="Arial" panose="020B0604020202020204" pitchFamily="34" charset="0"/>
            </a:endParaRPr>
          </a:p>
        </p:txBody>
      </p:sp>
      <p:sp>
        <p:nvSpPr>
          <p:cNvPr id="2" name="Rounded Rectangle 1"/>
          <p:cNvSpPr/>
          <p:nvPr/>
        </p:nvSpPr>
        <p:spPr>
          <a:xfrm>
            <a:off x="397780" y="1507125"/>
            <a:ext cx="3869419" cy="757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800" b="1" dirty="0">
                <a:latin typeface="Arial" panose="020B0604020202020204" pitchFamily="34" charset="0"/>
                <a:cs typeface="Arial" panose="020B0604020202020204" pitchFamily="34" charset="0"/>
              </a:rPr>
              <a:t>1. Kết quả thực hiện </a:t>
            </a:r>
            <a:endParaRPr lang="en-US" sz="4400" dirty="0">
              <a:latin typeface="Arial" panose="020B0604020202020204" pitchFamily="34" charset="0"/>
              <a:cs typeface="Arial" panose="020B0604020202020204" pitchFamily="34" charset="0"/>
            </a:endParaRPr>
          </a:p>
        </p:txBody>
      </p:sp>
      <p:sp>
        <p:nvSpPr>
          <p:cNvPr id="6" name="Rounded Rectangle 5"/>
          <p:cNvSpPr/>
          <p:nvPr/>
        </p:nvSpPr>
        <p:spPr>
          <a:xfrm>
            <a:off x="374646" y="2488473"/>
            <a:ext cx="5968911" cy="757646"/>
          </a:xfrm>
          <a:prstGeom prst="round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a:solidFill>
                  <a:schemeClr val="tx1"/>
                </a:solidFill>
                <a:latin typeface="Arial" panose="020B0604020202020204" pitchFamily="34" charset="0"/>
                <a:cs typeface="Arial" panose="020B0604020202020204" pitchFamily="34" charset="0"/>
              </a:rPr>
              <a:t>a) </a:t>
            </a:r>
            <a:r>
              <a:rPr lang="en-US" sz="2000" b="1" i="1" dirty="0" err="1">
                <a:solidFill>
                  <a:schemeClr val="tx1"/>
                </a:solidFill>
                <a:latin typeface="Arial" panose="020B0604020202020204" pitchFamily="34" charset="0"/>
                <a:cs typeface="Arial" panose="020B0604020202020204" pitchFamily="34" charset="0"/>
              </a:rPr>
              <a:t>Dân</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chủ</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trong</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hoạt</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động</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lãnh</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đạo</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của</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cấp</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ủy</a:t>
            </a:r>
            <a:r>
              <a:rPr lang="en-US" sz="2000" b="1" i="1" dirty="0">
                <a:solidFill>
                  <a:schemeClr val="tx1"/>
                </a:solidFill>
                <a:latin typeface="Arial" panose="020B0604020202020204" pitchFamily="34" charset="0"/>
                <a:cs typeface="Arial" panose="020B0604020202020204" pitchFamily="34" charset="0"/>
              </a:rPr>
              <a:t> </a:t>
            </a:r>
            <a:r>
              <a:rPr lang="en-US" sz="2000" b="1" i="1" dirty="0" err="1" smtClean="0">
                <a:solidFill>
                  <a:schemeClr val="tx1"/>
                </a:solidFill>
                <a:latin typeface="Arial" panose="020B0604020202020204" pitchFamily="34" charset="0"/>
                <a:cs typeface="Arial" panose="020B0604020202020204" pitchFamily="34" charset="0"/>
              </a:rPr>
              <a:t>Đảng</a:t>
            </a:r>
            <a:endParaRPr lang="en-US" sz="2000" b="1" i="1" dirty="0">
              <a:solidFill>
                <a:schemeClr val="tx1"/>
              </a:solidFill>
              <a:latin typeface="Arial" panose="020B0604020202020204" pitchFamily="34" charset="0"/>
              <a:cs typeface="Arial" panose="020B0604020202020204" pitchFamily="34" charset="0"/>
            </a:endParaRPr>
          </a:p>
        </p:txBody>
      </p:sp>
      <p:sp>
        <p:nvSpPr>
          <p:cNvPr id="8" name="Rounded Rectangle 7"/>
          <p:cNvSpPr/>
          <p:nvPr/>
        </p:nvSpPr>
        <p:spPr>
          <a:xfrm>
            <a:off x="374645" y="3474366"/>
            <a:ext cx="5968911" cy="757646"/>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a:solidFill>
                  <a:schemeClr val="tx1"/>
                </a:solidFill>
                <a:latin typeface="Arial" panose="020B0604020202020204" pitchFamily="34" charset="0"/>
                <a:cs typeface="Arial" panose="020B0604020202020204" pitchFamily="34" charset="0"/>
              </a:rPr>
              <a:t>b) </a:t>
            </a:r>
            <a:r>
              <a:rPr lang="en-US" sz="2000" b="1" i="1" dirty="0" err="1">
                <a:solidFill>
                  <a:schemeClr val="tx1"/>
                </a:solidFill>
                <a:latin typeface="Arial" panose="020B0604020202020204" pitchFamily="34" charset="0"/>
                <a:cs typeface="Arial" panose="020B0604020202020204" pitchFamily="34" charset="0"/>
              </a:rPr>
              <a:t>Dân</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chủ</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trong</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quản</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lý</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điều</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hành</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của</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người</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chỉ</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huy</a:t>
            </a:r>
            <a:endParaRPr lang="en-US" sz="2000" b="1" i="1" dirty="0">
              <a:solidFill>
                <a:schemeClr val="tx1"/>
              </a:solidFill>
              <a:latin typeface="Arial" panose="020B0604020202020204" pitchFamily="34" charset="0"/>
              <a:cs typeface="Arial" panose="020B0604020202020204" pitchFamily="34" charset="0"/>
            </a:endParaRPr>
          </a:p>
        </p:txBody>
      </p:sp>
      <p:sp>
        <p:nvSpPr>
          <p:cNvPr id="9" name="Rounded Rectangle 8"/>
          <p:cNvSpPr/>
          <p:nvPr/>
        </p:nvSpPr>
        <p:spPr>
          <a:xfrm>
            <a:off x="374644" y="4470489"/>
            <a:ext cx="5968911" cy="106299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i="1" dirty="0">
                <a:solidFill>
                  <a:schemeClr val="tx1"/>
                </a:solidFill>
                <a:latin typeface="Arial" panose="020B0604020202020204" pitchFamily="34" charset="0"/>
                <a:cs typeface="Arial" panose="020B0604020202020204" pitchFamily="34" charset="0"/>
              </a:rPr>
              <a:t>c) </a:t>
            </a:r>
            <a:r>
              <a:rPr lang="en-US" sz="2000" b="1" i="1" dirty="0" err="1">
                <a:solidFill>
                  <a:schemeClr val="tx1"/>
                </a:solidFill>
                <a:latin typeface="Arial" panose="020B0604020202020204" pitchFamily="34" charset="0"/>
                <a:cs typeface="Arial" panose="020B0604020202020204" pitchFamily="34" charset="0"/>
              </a:rPr>
              <a:t>Việc</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phát</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huy</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vai</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trò</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của</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các</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tổ</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chức</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quần</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chúng</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và</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Hội</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đồng</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quân</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nhân</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trong</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thực</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hiện</a:t>
            </a:r>
            <a:r>
              <a:rPr lang="en-US" sz="2000" b="1" i="1" dirty="0">
                <a:solidFill>
                  <a:schemeClr val="tx1"/>
                </a:solidFill>
                <a:latin typeface="Arial" panose="020B0604020202020204" pitchFamily="34" charset="0"/>
                <a:cs typeface="Arial" panose="020B0604020202020204" pitchFamily="34" charset="0"/>
              </a:rPr>
              <a:t> </a:t>
            </a:r>
            <a:r>
              <a:rPr lang="en-US" sz="2000" b="1" i="1" dirty="0" smtClean="0">
                <a:solidFill>
                  <a:schemeClr val="tx1"/>
                </a:solidFill>
                <a:latin typeface="Arial" panose="020B0604020202020204" pitchFamily="34" charset="0"/>
                <a:cs typeface="Arial" panose="020B0604020202020204" pitchFamily="34" charset="0"/>
              </a:rPr>
              <a:t>QCDCCS</a:t>
            </a:r>
            <a:endParaRPr lang="en-US" sz="2000" b="1" i="1" dirty="0">
              <a:solidFill>
                <a:schemeClr val="tx1"/>
              </a:solidFill>
              <a:latin typeface="Arial" panose="020B0604020202020204" pitchFamily="34" charset="0"/>
              <a:cs typeface="Arial" panose="020B0604020202020204" pitchFamily="34" charset="0"/>
            </a:endParaRPr>
          </a:p>
        </p:txBody>
      </p:sp>
      <p:pic>
        <p:nvPicPr>
          <p:cNvPr id="3" name="Hình ảnh 2"/>
          <p:cNvPicPr>
            <a:picLocks noChangeAspect="1"/>
          </p:cNvPicPr>
          <p:nvPr/>
        </p:nvPicPr>
        <p:blipFill rotWithShape="1">
          <a:blip r:embed="rId3" cstate="print">
            <a:extLst>
              <a:ext uri="{28A0092B-C50C-407E-A947-70E740481C1C}">
                <a14:useLocalDpi xmlns="" xmlns:a14="http://schemas.microsoft.com/office/drawing/2010/main" val="0"/>
              </a:ext>
            </a:extLst>
          </a:blip>
          <a:srcRect t="21799"/>
          <a:stretch/>
        </p:blipFill>
        <p:spPr>
          <a:xfrm>
            <a:off x="6477524" y="2113469"/>
            <a:ext cx="5598362" cy="3938988"/>
          </a:xfrm>
          <a:prstGeom prst="rect">
            <a:avLst/>
          </a:prstGeom>
          <a:ln>
            <a:noFill/>
          </a:ln>
          <a:effectLst>
            <a:softEdge rad="112500"/>
          </a:effectLst>
        </p:spPr>
      </p:pic>
    </p:spTree>
    <p:extLst>
      <p:ext uri="{BB962C8B-B14F-4D97-AF65-F5344CB8AC3E}">
        <p14:creationId xmlns="" xmlns:p14="http://schemas.microsoft.com/office/powerpoint/2010/main" val="3084658440"/>
      </p:ext>
    </p:extLst>
  </p:cSld>
  <p:clrMapOvr>
    <a:masterClrMapping/>
  </p:clrMapOvr>
  <mc:AlternateContent xmlns:mc="http://schemas.openxmlformats.org/markup-compatibility/2006">
    <mc:Choice xmlns=""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ounded Rectangle 3"/>
          <p:cNvSpPr/>
          <p:nvPr/>
        </p:nvSpPr>
        <p:spPr>
          <a:xfrm>
            <a:off x="934809" y="169818"/>
            <a:ext cx="10547441" cy="117565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V. KẾT QUẢ VÀ PHƯƠNG HƯỚNG THỰC HIỆN QUY CHẾ DÂN CHỦ CƠ SỞ CỦA LỮ ĐOÀN THỜI GIAN TỚI </a:t>
            </a:r>
            <a:endParaRPr lang="en-US" sz="2400" dirty="0">
              <a:latin typeface="Arial" panose="020B0604020202020204" pitchFamily="34" charset="0"/>
              <a:cs typeface="Arial" panose="020B0604020202020204" pitchFamily="34" charset="0"/>
            </a:endParaRPr>
          </a:p>
        </p:txBody>
      </p:sp>
      <p:sp>
        <p:nvSpPr>
          <p:cNvPr id="2" name="Rounded Rectangle 1"/>
          <p:cNvSpPr/>
          <p:nvPr/>
        </p:nvSpPr>
        <p:spPr>
          <a:xfrm>
            <a:off x="934809" y="1698171"/>
            <a:ext cx="3637191" cy="757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2. </a:t>
            </a:r>
            <a:r>
              <a:rPr lang="en-US" sz="2800" b="1" dirty="0" err="1">
                <a:latin typeface="Arial" panose="020B0604020202020204" pitchFamily="34" charset="0"/>
                <a:cs typeface="Arial" panose="020B0604020202020204" pitchFamily="34" charset="0"/>
              </a:rPr>
              <a:t>Tồn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tại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hạn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chế</a:t>
            </a:r>
            <a:r>
              <a:rPr lang="en-US" sz="2800" b="1" dirty="0">
                <a:latin typeface="Arial" panose="020B0604020202020204" pitchFamily="34" charset="0"/>
                <a:cs typeface="Arial" panose="020B0604020202020204" pitchFamily="34" charset="0"/>
              </a:rPr>
              <a:t> </a:t>
            </a:r>
            <a:endParaRPr lang="en-US" sz="6000" dirty="0">
              <a:latin typeface="Arial" panose="020B0604020202020204" pitchFamily="34" charset="0"/>
              <a:cs typeface="Arial" panose="020B0604020202020204" pitchFamily="34" charset="0"/>
            </a:endParaRPr>
          </a:p>
        </p:txBody>
      </p:sp>
      <p:sp>
        <p:nvSpPr>
          <p:cNvPr id="3" name="Rounded Rectangle 2"/>
          <p:cNvSpPr/>
          <p:nvPr/>
        </p:nvSpPr>
        <p:spPr>
          <a:xfrm>
            <a:off x="161785" y="2685143"/>
            <a:ext cx="6046744" cy="363872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latin typeface="Arial" panose="020B0604020202020204" pitchFamily="34" charset="0"/>
                <a:cs typeface="Arial" panose="020B0604020202020204" pitchFamily="34" charset="0"/>
              </a:rPr>
              <a: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Việc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tổ</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chức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học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tập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triệt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phổ</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biến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chỉ</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định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hướng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dẫn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cấp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trên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về</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hiện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chế</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dân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chủ</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cơ</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sở</a:t>
            </a:r>
            <a:r>
              <a:rPr lang="en-US" sz="2400" dirty="0">
                <a:solidFill>
                  <a:schemeClr val="tx1"/>
                </a:solidFill>
                <a:latin typeface="Arial" panose="020B0604020202020204" pitchFamily="34" charset="0"/>
                <a:cs typeface="Arial" panose="020B0604020202020204" pitchFamily="34" charset="0"/>
              </a:rPr>
              <a:t> ở </a:t>
            </a:r>
            <a:r>
              <a:rPr lang="en-US" sz="2400" dirty="0" err="1">
                <a:solidFill>
                  <a:schemeClr val="tx1"/>
                </a:solidFill>
                <a:latin typeface="Arial" panose="020B0604020202020204" pitchFamily="34" charset="0"/>
                <a:cs typeface="Arial" panose="020B0604020202020204" pitchFamily="34" charset="0"/>
              </a:rPr>
              <a:t>đơn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thời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điểm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chưa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kịp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thời</a:t>
            </a:r>
            <a:r>
              <a:rPr lang="en-US" sz="2400" dirty="0">
                <a:solidFill>
                  <a:schemeClr val="tx1"/>
                </a:solidFill>
                <a:latin typeface="Arial" panose="020B0604020202020204" pitchFamily="34" charset="0"/>
                <a:cs typeface="Arial" panose="020B0604020202020204" pitchFamily="34" charset="0"/>
              </a:rPr>
              <a:t>.</a:t>
            </a:r>
          </a:p>
          <a:p>
            <a:pPr algn="just"/>
            <a:r>
              <a:rPr lang="en-US" sz="2400" b="1" dirty="0">
                <a:solidFill>
                  <a:schemeClr val="tx1"/>
                </a:solidFill>
                <a:latin typeface="Arial" panose="020B0604020202020204" pitchFamily="34" charset="0"/>
                <a:cs typeface="Arial" panose="020B0604020202020204" pitchFamily="34" charset="0"/>
              </a:rPr>
              <a: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Nội</a:t>
            </a:r>
            <a:r>
              <a:rPr lang="en-US" sz="2400" dirty="0">
                <a:solidFill>
                  <a:schemeClr val="tx1"/>
                </a:solidFill>
                <a:latin typeface="Arial" panose="020B0604020202020204" pitchFamily="34" charset="0"/>
                <a:cs typeface="Arial" panose="020B0604020202020204" pitchFamily="34" charset="0"/>
              </a:rPr>
              <a:t> dung, </a:t>
            </a:r>
            <a:r>
              <a:rPr lang="en-US" sz="2400" dirty="0" err="1">
                <a:solidFill>
                  <a:schemeClr val="tx1"/>
                </a:solidFill>
                <a:latin typeface="Arial" panose="020B0604020202020204" pitchFamily="34" charset="0"/>
                <a:cs typeface="Arial" panose="020B0604020202020204" pitchFamily="34" charset="0"/>
              </a:rPr>
              <a:t>hình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thức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chất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lượng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sinh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hoạt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hoạt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động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tổ</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chức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quần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chúng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nl-NL" sz="2400" dirty="0">
                <a:solidFill>
                  <a:schemeClr val="tx1"/>
                </a:solidFill>
                <a:latin typeface="Arial" panose="020B0604020202020204" pitchFamily="34" charset="0"/>
                <a:cs typeface="Arial" panose="020B0604020202020204" pitchFamily="34" charset="0"/>
              </a:rPr>
              <a:t>HĐQN </a:t>
            </a:r>
            <a:r>
              <a:rPr lang="en-US" sz="2400" dirty="0">
                <a:solidFill>
                  <a:schemeClr val="tx1"/>
                </a:solidFill>
                <a:latin typeface="Arial" panose="020B0604020202020204" pitchFamily="34" charset="0"/>
                <a:cs typeface="Arial" panose="020B0604020202020204" pitchFamily="34" charset="0"/>
              </a:rPr>
              <a:t>ở </a:t>
            </a:r>
            <a:r>
              <a:rPr lang="en-US" sz="2400" dirty="0" err="1">
                <a:solidFill>
                  <a:schemeClr val="tx1"/>
                </a:solidFill>
                <a:latin typeface="Arial" panose="020B0604020202020204" pitchFamily="34" charset="0"/>
                <a:cs typeface="Arial" panose="020B0604020202020204" pitchFamily="34" charset="0"/>
              </a:rPr>
              <a:t>một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số</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đơn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vị</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chưa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thực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sự</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hiệu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quả</a:t>
            </a:r>
            <a:r>
              <a:rPr lang="en-US" sz="2400" dirty="0">
                <a:solidFill>
                  <a:schemeClr val="tx1"/>
                </a:solidFill>
                <a:latin typeface="Arial" panose="020B0604020202020204" pitchFamily="34" charset="0"/>
                <a:cs typeface="Arial" panose="020B0604020202020204" pitchFamily="34" charset="0"/>
              </a:rPr>
              <a:t>. </a:t>
            </a:r>
          </a:p>
        </p:txBody>
      </p:sp>
      <p:pic>
        <p:nvPicPr>
          <p:cNvPr id="6" name="Hình ảnh 5"/>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351814" y="2685143"/>
            <a:ext cx="5699938" cy="3799959"/>
          </a:xfrm>
          <a:prstGeom prst="rect">
            <a:avLst/>
          </a:prstGeom>
          <a:ln>
            <a:noFill/>
          </a:ln>
          <a:effectLst>
            <a:softEdge rad="112500"/>
          </a:effectLst>
        </p:spPr>
      </p:pic>
    </p:spTree>
    <p:extLst>
      <p:ext uri="{BB962C8B-B14F-4D97-AF65-F5344CB8AC3E}">
        <p14:creationId xmlns="" xmlns:p14="http://schemas.microsoft.com/office/powerpoint/2010/main" val="2828472175"/>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ounded Rectangle 3"/>
          <p:cNvSpPr/>
          <p:nvPr/>
        </p:nvSpPr>
        <p:spPr>
          <a:xfrm>
            <a:off x="934809" y="169818"/>
            <a:ext cx="10547441" cy="117565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V. KẾT QUẢ VÀ PHƯƠNG HƯỚNG THỰC HIỆN QUY CHẾ DÂN CHỦ CƠ SỞ CỦA LỮ ĐOÀN THỜI GIAN TỚI </a:t>
            </a:r>
            <a:endParaRPr lang="en-US" sz="2400" dirty="0">
              <a:latin typeface="Arial" panose="020B0604020202020204" pitchFamily="34" charset="0"/>
              <a:cs typeface="Arial" panose="020B0604020202020204" pitchFamily="34" charset="0"/>
            </a:endParaRPr>
          </a:p>
        </p:txBody>
      </p:sp>
      <p:sp>
        <p:nvSpPr>
          <p:cNvPr id="2" name="Rounded Rectangle 1"/>
          <p:cNvSpPr/>
          <p:nvPr/>
        </p:nvSpPr>
        <p:spPr>
          <a:xfrm>
            <a:off x="934809" y="1521822"/>
            <a:ext cx="3753305" cy="757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2. </a:t>
            </a:r>
            <a:r>
              <a:rPr lang="en-US" sz="2800" b="1" dirty="0" err="1">
                <a:latin typeface="Arial" panose="020B0604020202020204" pitchFamily="34" charset="0"/>
                <a:cs typeface="Arial" panose="020B0604020202020204" pitchFamily="34" charset="0"/>
              </a:rPr>
              <a:t>Tồn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tại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hạn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chế</a:t>
            </a:r>
            <a:r>
              <a:rPr lang="en-US" sz="2800" b="1" dirty="0">
                <a:latin typeface="Arial" panose="020B0604020202020204" pitchFamily="34" charset="0"/>
                <a:cs typeface="Arial" panose="020B0604020202020204" pitchFamily="34" charset="0"/>
              </a:rPr>
              <a:t> </a:t>
            </a:r>
            <a:endParaRPr lang="en-US" sz="6000" dirty="0">
              <a:latin typeface="Arial" panose="020B0604020202020204" pitchFamily="34" charset="0"/>
              <a:cs typeface="Arial" panose="020B0604020202020204" pitchFamily="34" charset="0"/>
            </a:endParaRPr>
          </a:p>
        </p:txBody>
      </p:sp>
      <p:sp>
        <p:nvSpPr>
          <p:cNvPr id="3" name="Rounded Rectangle 2"/>
          <p:cNvSpPr/>
          <p:nvPr/>
        </p:nvSpPr>
        <p:spPr>
          <a:xfrm>
            <a:off x="934809" y="2455817"/>
            <a:ext cx="10900140" cy="4310744"/>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Nguyên</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nhân</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hạn</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chế</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khuyết</a:t>
            </a:r>
            <a:r>
              <a:rPr lang="en-US" sz="2000" b="1" i="1" dirty="0">
                <a:solidFill>
                  <a:schemeClr val="tx1"/>
                </a:solidFill>
                <a:latin typeface="Arial" panose="020B0604020202020204" pitchFamily="34" charset="0"/>
                <a:cs typeface="Arial" panose="020B0604020202020204" pitchFamily="34" charset="0"/>
              </a:rPr>
              <a:t> </a:t>
            </a:r>
            <a:r>
              <a:rPr lang="en-US" sz="2000" b="1" i="1" dirty="0" err="1">
                <a:solidFill>
                  <a:schemeClr val="tx1"/>
                </a:solidFill>
                <a:latin typeface="Arial" panose="020B0604020202020204" pitchFamily="34" charset="0"/>
                <a:cs typeface="Arial" panose="020B0604020202020204" pitchFamily="34" charset="0"/>
              </a:rPr>
              <a:t>điểm</a:t>
            </a:r>
            <a:endParaRPr lang="en-US" sz="2000" dirty="0">
              <a:solidFill>
                <a:schemeClr val="tx1"/>
              </a:solidFill>
              <a:latin typeface="Arial" panose="020B0604020202020204" pitchFamily="34" charset="0"/>
              <a:cs typeface="Arial" panose="020B0604020202020204" pitchFamily="34" charset="0"/>
            </a:endParaRPr>
          </a:p>
          <a:p>
            <a:pPr algn="just"/>
            <a:r>
              <a:rPr lang="en-US" sz="2000" dirty="0" err="1">
                <a:solidFill>
                  <a:schemeClr val="tx1"/>
                </a:solidFill>
                <a:latin typeface="Arial" panose="020B0604020202020204" pitchFamily="34" charset="0"/>
                <a:cs typeface="Arial" panose="020B0604020202020204" pitchFamily="34" charset="0"/>
              </a:rPr>
              <a:t>Việc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quán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triệt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các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chỉ</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thị</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hướng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dẫn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của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trên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về</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xây</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dựng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và</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thực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hiện</a:t>
            </a:r>
            <a:r>
              <a:rPr lang="en-US" sz="2000" dirty="0">
                <a:solidFill>
                  <a:schemeClr val="tx1"/>
                </a:solidFill>
                <a:latin typeface="Arial" panose="020B0604020202020204" pitchFamily="34" charset="0"/>
                <a:cs typeface="Arial" panose="020B0604020202020204" pitchFamily="34" charset="0"/>
              </a:rPr>
              <a:t> QCDCCS </a:t>
            </a:r>
            <a:r>
              <a:rPr lang="en-US" sz="2000" dirty="0" err="1">
                <a:solidFill>
                  <a:schemeClr val="tx1"/>
                </a:solidFill>
                <a:latin typeface="Arial" panose="020B0604020202020204" pitchFamily="34" charset="0"/>
                <a:cs typeface="Arial" panose="020B0604020202020204" pitchFamily="34" charset="0"/>
              </a:rPr>
              <a:t>chưa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thường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xuyên</a:t>
            </a:r>
            <a:r>
              <a:rPr lang="en-US" sz="2000" dirty="0">
                <a:solidFill>
                  <a:schemeClr val="tx1"/>
                </a:solidFill>
                <a:latin typeface="Arial" panose="020B0604020202020204" pitchFamily="34" charset="0"/>
                <a:cs typeface="Arial" panose="020B0604020202020204" pitchFamily="34" charset="0"/>
              </a:rPr>
              <a:t>.</a:t>
            </a:r>
          </a:p>
          <a:p>
            <a:pPr algn="just"/>
            <a:r>
              <a:rPr lang="en-US" sz="2000" dirty="0" err="1">
                <a:solidFill>
                  <a:schemeClr val="tx1"/>
                </a:solidFill>
                <a:latin typeface="Arial" panose="020B0604020202020204" pitchFamily="34" charset="0"/>
                <a:cs typeface="Arial" panose="020B0604020202020204" pitchFamily="34" charset="0"/>
              </a:rPr>
              <a:t>Vai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trò</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lãnh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đạo</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chỉ</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đạo</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của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một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số</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cấp</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ủy</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chỉ</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huy</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cơ</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quan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đơn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vị</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chưa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được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phát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huy</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triệt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để</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công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tác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chỉ</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đạo</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hướng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dẫn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của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bí</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thư</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người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chỉ</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huy</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các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cấp</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có</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thời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điểm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chưa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được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toàn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diện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triển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khai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thực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hiện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chưa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kiên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quyết</a:t>
            </a:r>
            <a:r>
              <a:rPr lang="en-US" sz="2000" dirty="0">
                <a:solidFill>
                  <a:schemeClr val="tx1"/>
                </a:solidFill>
                <a:latin typeface="Arial" panose="020B0604020202020204" pitchFamily="34" charset="0"/>
                <a:cs typeface="Arial" panose="020B0604020202020204" pitchFamily="34" charset="0"/>
              </a:rPr>
              <a:t>.</a:t>
            </a:r>
          </a:p>
          <a:p>
            <a:pPr algn="just"/>
            <a:r>
              <a:rPr lang="af-ZA" sz="2000" dirty="0">
                <a:solidFill>
                  <a:schemeClr val="tx1"/>
                </a:solidFill>
                <a:latin typeface="Arial" panose="020B0604020202020204" pitchFamily="34" charset="0"/>
                <a:cs typeface="Arial" panose="020B0604020202020204" pitchFamily="34" charset="0"/>
              </a:rPr>
              <a:t>Nhận thức về vị trí, vai trò, nội dung xây dựng và thực hiện QCDCCS của một số cấp ủy, chỉ huy đơn vị, </a:t>
            </a:r>
            <a:r>
              <a:rPr lang="en-US" sz="2000" dirty="0" err="1">
                <a:solidFill>
                  <a:schemeClr val="tx1"/>
                </a:solidFill>
                <a:latin typeface="Arial" panose="020B0604020202020204" pitchFamily="34" charset="0"/>
                <a:cs typeface="Arial" panose="020B0604020202020204" pitchFamily="34" charset="0"/>
              </a:rPr>
              <a:t>cán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bộ</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đảng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viên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và</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quần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chúng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còn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hạn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chế</a:t>
            </a:r>
            <a:r>
              <a:rPr lang="en-US" sz="2000" dirty="0">
                <a:solidFill>
                  <a:schemeClr val="tx1"/>
                </a:solidFill>
                <a:latin typeface="Arial" panose="020B0604020202020204" pitchFamily="34" charset="0"/>
                <a:cs typeface="Arial" panose="020B0604020202020204" pitchFamily="34" charset="0"/>
              </a:rPr>
              <a:t>; </a:t>
            </a:r>
            <a:r>
              <a:rPr lang="af-ZA" sz="2000" dirty="0">
                <a:solidFill>
                  <a:schemeClr val="tx1"/>
                </a:solidFill>
                <a:latin typeface="Arial" panose="020B0604020202020204" pitchFamily="34" charset="0"/>
                <a:cs typeface="Arial" panose="020B0604020202020204" pitchFamily="34" charset="0"/>
              </a:rPr>
              <a:t>việc nêu gương của cán bộ, đảng viên có đồng chí chưa tốt, nói chưa đi đôi với làm.</a:t>
            </a:r>
            <a:endParaRPr lang="en-US" sz="2000" dirty="0">
              <a:solidFill>
                <a:schemeClr val="tx1"/>
              </a:solidFill>
              <a:latin typeface="Arial" panose="020B0604020202020204" pitchFamily="34" charset="0"/>
              <a:cs typeface="Arial" panose="020B0604020202020204" pitchFamily="34" charset="0"/>
            </a:endParaRPr>
          </a:p>
          <a:p>
            <a:pPr algn="just"/>
            <a:r>
              <a:rPr lang="en-US" sz="2000" dirty="0" err="1">
                <a:solidFill>
                  <a:schemeClr val="tx1"/>
                </a:solidFill>
                <a:latin typeface="Arial" panose="020B0604020202020204" pitchFamily="34" charset="0"/>
                <a:cs typeface="Arial" panose="020B0604020202020204" pitchFamily="34" charset="0"/>
              </a:rPr>
              <a:t>Nội</a:t>
            </a:r>
            <a:r>
              <a:rPr lang="en-US" sz="2000" dirty="0">
                <a:solidFill>
                  <a:schemeClr val="tx1"/>
                </a:solidFill>
                <a:latin typeface="Arial" panose="020B0604020202020204" pitchFamily="34" charset="0"/>
                <a:cs typeface="Arial" panose="020B0604020202020204" pitchFamily="34" charset="0"/>
              </a:rPr>
              <a:t> dung, </a:t>
            </a:r>
            <a:r>
              <a:rPr lang="en-US" sz="2000" dirty="0" err="1">
                <a:solidFill>
                  <a:schemeClr val="tx1"/>
                </a:solidFill>
                <a:latin typeface="Arial" panose="020B0604020202020204" pitchFamily="34" charset="0"/>
                <a:cs typeface="Arial" panose="020B0604020202020204" pitchFamily="34" charset="0"/>
              </a:rPr>
              <a:t>hình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thức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phương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pháp</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phát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huy</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dân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chủ</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còn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đơn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điệu</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chậm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đổi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mới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chưa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thực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sự</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phát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huy</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đầy</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đủ</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quyền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lợi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nghĩa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vụ</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trách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nhiệm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của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quân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nhân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trong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xây</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dựng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và</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thực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hiện</a:t>
            </a:r>
            <a:r>
              <a:rPr lang="en-US" sz="2000" dirty="0">
                <a:solidFill>
                  <a:schemeClr val="tx1"/>
                </a:solidFill>
                <a:latin typeface="Arial" panose="020B0604020202020204" pitchFamily="34" charset="0"/>
                <a:cs typeface="Arial" panose="020B0604020202020204" pitchFamily="34" charset="0"/>
              </a:rPr>
              <a:t> QCDCCS; </a:t>
            </a:r>
            <a:r>
              <a:rPr lang="en-US" sz="2000" dirty="0" err="1">
                <a:solidFill>
                  <a:schemeClr val="tx1"/>
                </a:solidFill>
                <a:latin typeface="Arial" panose="020B0604020202020204" pitchFamily="34" charset="0"/>
                <a:cs typeface="Arial" panose="020B0604020202020204" pitchFamily="34" charset="0"/>
              </a:rPr>
              <a:t>việc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công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khai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dân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chủ</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trong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các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hoạt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động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có</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cơ</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quan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đơn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vị</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có</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thời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điểm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chưa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kịp</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thời</a:t>
            </a:r>
            <a:r>
              <a:rPr lang="en-US" sz="2000" dirty="0" smtClean="0">
                <a:solidFill>
                  <a:schemeClr val="tx1"/>
                </a:solidFill>
                <a:latin typeface="Arial" panose="020B0604020202020204" pitchFamily="34" charset="0"/>
                <a:cs typeface="Arial" panose="020B0604020202020204" pitchFamily="34" charset="0"/>
              </a:rPr>
              <a:t>.</a:t>
            </a:r>
            <a:endParaRPr lang="en-US" sz="2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345040213"/>
      </p:ext>
    </p:extLst>
  </p:cSld>
  <p:clrMapOvr>
    <a:masterClrMapping/>
  </p:clrMapOvr>
  <p:transition spd="slow">
    <p:randomBar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Rounded Rectangle 3"/>
          <p:cNvSpPr/>
          <p:nvPr/>
        </p:nvSpPr>
        <p:spPr>
          <a:xfrm>
            <a:off x="934809" y="169818"/>
            <a:ext cx="10547441" cy="117565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Arial" panose="020B0604020202020204" pitchFamily="34" charset="0"/>
                <a:cs typeface="Arial" panose="020B0604020202020204" pitchFamily="34" charset="0"/>
              </a:rPr>
              <a:t>V. KẾT QUẢ VÀ PHƯƠNG HƯỚNG THỰC HIỆN QUY CHẾ DÂN CHỦ CƠ SỞ CỦA LỮ ĐOÀN THỜI GIAN TỚI </a:t>
            </a:r>
            <a:endParaRPr lang="en-US" sz="2400" dirty="0">
              <a:latin typeface="Arial" panose="020B0604020202020204" pitchFamily="34" charset="0"/>
              <a:cs typeface="Arial" panose="020B0604020202020204" pitchFamily="34" charset="0"/>
            </a:endParaRPr>
          </a:p>
        </p:txBody>
      </p:sp>
      <p:sp>
        <p:nvSpPr>
          <p:cNvPr id="2" name="Rounded Rectangle 1"/>
          <p:cNvSpPr/>
          <p:nvPr/>
        </p:nvSpPr>
        <p:spPr>
          <a:xfrm>
            <a:off x="934808" y="1521822"/>
            <a:ext cx="6090105" cy="7576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latin typeface="Arial" panose="020B0604020202020204" pitchFamily="34" charset="0"/>
                <a:cs typeface="Arial" panose="020B0604020202020204" pitchFamily="34" charset="0"/>
              </a:rPr>
              <a:t>3. </a:t>
            </a:r>
            <a:r>
              <a:rPr lang="en-US" sz="2800" b="1" dirty="0" err="1">
                <a:latin typeface="Arial" panose="020B0604020202020204" pitchFamily="34" charset="0"/>
                <a:cs typeface="Arial" panose="020B0604020202020204" pitchFamily="34" charset="0"/>
              </a:rPr>
              <a:t>Phương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hướng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trong</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thời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gian</a:t>
            </a:r>
            <a:r>
              <a:rPr lang="en-US" sz="2800" b="1" dirty="0">
                <a:latin typeface="Arial" panose="020B0604020202020204" pitchFamily="34" charset="0"/>
                <a:cs typeface="Arial" panose="020B0604020202020204" pitchFamily="34" charset="0"/>
              </a:rPr>
              <a:t> </a:t>
            </a:r>
            <a:endParaRPr lang="en-US" sz="8000" dirty="0">
              <a:latin typeface="Arial" panose="020B0604020202020204" pitchFamily="34" charset="0"/>
              <a:cs typeface="Arial" panose="020B0604020202020204" pitchFamily="34" charset="0"/>
            </a:endParaRPr>
          </a:p>
        </p:txBody>
      </p:sp>
      <p:sp>
        <p:nvSpPr>
          <p:cNvPr id="5" name="Rounded Rectangle 4"/>
          <p:cNvSpPr/>
          <p:nvPr/>
        </p:nvSpPr>
        <p:spPr>
          <a:xfrm>
            <a:off x="1305467" y="2826670"/>
            <a:ext cx="10097587" cy="239050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Arial" panose="020B0604020202020204" pitchFamily="34" charset="0"/>
                <a:cs typeface="Arial" panose="020B0604020202020204" pitchFamily="34" charset="0"/>
              </a:rPr>
              <a:t>Quá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kiểm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hướng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dẫn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đôn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đốc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ở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Kịp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vướng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cao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trò</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ủy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biểu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đoán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quyền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điểm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sót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a:t>
            </a:r>
          </a:p>
        </p:txBody>
      </p:sp>
      <p:sp>
        <p:nvSpPr>
          <p:cNvPr id="6" name="Rounded Rectangle 5"/>
          <p:cNvSpPr/>
          <p:nvPr/>
        </p:nvSpPr>
        <p:spPr>
          <a:xfrm>
            <a:off x="1256891" y="2868402"/>
            <a:ext cx="10097587" cy="2390505"/>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Arial" panose="020B0604020202020204" pitchFamily="34" charset="0"/>
                <a:cs typeface="Arial" panose="020B0604020202020204" pitchFamily="34" charset="0"/>
              </a:rPr>
              <a:t>Phát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trò</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chúng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nl-NL" sz="2000" dirty="0">
                <a:latin typeface="Arial" panose="020B0604020202020204" pitchFamily="34" charset="0"/>
                <a:cs typeface="Arial" panose="020B0604020202020204" pitchFamily="34" charset="0"/>
              </a:rPr>
              <a:t>HĐQN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luận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triển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khai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nhiệm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vụ</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gắn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nhiệm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vụ</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cũng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nhiệm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mỗi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tham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đóng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góp</a:t>
            </a:r>
            <a:r>
              <a:rPr lang="en-US" sz="2000" dirty="0">
                <a:latin typeface="Arial" panose="020B0604020202020204" pitchFamily="34" charset="0"/>
                <a:cs typeface="Arial" panose="020B0604020202020204" pitchFamily="34" charset="0"/>
              </a:rPr>
              <a:t> ý </a:t>
            </a:r>
            <a:r>
              <a:rPr lang="en-US" sz="2000" dirty="0" err="1">
                <a:latin typeface="Arial" panose="020B0604020202020204" pitchFamily="34" charset="0"/>
                <a:cs typeface="Arial" panose="020B0604020202020204" pitchFamily="34" charset="0"/>
              </a:rPr>
              <a:t>kiến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xây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góp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nâng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cao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lượng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QCDCCS; </a:t>
            </a:r>
            <a:r>
              <a:rPr lang="en-US" sz="2000" dirty="0" err="1">
                <a:latin typeface="Arial" panose="020B0604020202020204" pitchFamily="34" charset="0"/>
                <a:cs typeface="Arial" panose="020B0604020202020204" pitchFamily="34" charset="0"/>
              </a:rPr>
              <a:t>giải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hệ</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ổn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đoàn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thống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cao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a:t>
            </a:r>
          </a:p>
        </p:txBody>
      </p:sp>
      <p:sp>
        <p:nvSpPr>
          <p:cNvPr id="7" name="Rounded Rectangle 6"/>
          <p:cNvSpPr/>
          <p:nvPr/>
        </p:nvSpPr>
        <p:spPr>
          <a:xfrm>
            <a:off x="1256895" y="2910134"/>
            <a:ext cx="10097587" cy="2390505"/>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Arial" panose="020B0604020202020204" pitchFamily="34" charset="0"/>
                <a:cs typeface="Arial" panose="020B0604020202020204" pitchFamily="34" charset="0"/>
              </a:rPr>
              <a:t>Thường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tâm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gắn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khai</a:t>
            </a:r>
            <a:r>
              <a:rPr lang="en-US" sz="2000" dirty="0">
                <a:latin typeface="Arial" panose="020B0604020202020204" pitchFamily="34" charset="0"/>
                <a:cs typeface="Arial" panose="020B0604020202020204" pitchFamily="34" charset="0"/>
              </a:rPr>
              <a:t>, minh </a:t>
            </a:r>
            <a:r>
              <a:rPr lang="en-US" sz="2000" dirty="0" err="1">
                <a:latin typeface="Arial" panose="020B0604020202020204" pitchFamily="34" charset="0"/>
                <a:cs typeface="Arial" panose="020B0604020202020204" pitchFamily="34" charset="0"/>
              </a:rPr>
              <a:t>bạch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Nâng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cao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lượng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thoại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kịp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nắm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vướng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phúc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mọi</a:t>
            </a:r>
            <a:r>
              <a:rPr lang="en-US" sz="2000" dirty="0">
                <a:latin typeface="Arial" panose="020B0604020202020204" pitchFamily="34" charset="0"/>
                <a:cs typeface="Arial" panose="020B0604020202020204" pitchFamily="34" charset="0"/>
              </a:rPr>
              <a:t> ý </a:t>
            </a:r>
            <a:r>
              <a:rPr lang="en-US" sz="2000" dirty="0" err="1">
                <a:latin typeface="Arial" panose="020B0604020202020204" pitchFamily="34" charset="0"/>
                <a:cs typeface="Arial" panose="020B0604020202020204" pitchFamily="34" charset="0"/>
              </a:rPr>
              <a:t>kiến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chúng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xây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mọi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góp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niềm</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sĩ</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8" name="Rounded Rectangle 7"/>
          <p:cNvSpPr/>
          <p:nvPr/>
        </p:nvSpPr>
        <p:spPr>
          <a:xfrm>
            <a:off x="1208315" y="2826670"/>
            <a:ext cx="10097587" cy="2390505"/>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QCDCCS </a:t>
            </a:r>
            <a:r>
              <a:rPr lang="en-US" sz="2400" dirty="0" err="1">
                <a:latin typeface="Arial" panose="020B0604020202020204" pitchFamily="34" charset="0"/>
                <a:cs typeface="Arial" panose="020B0604020202020204" pitchFamily="34" charset="0"/>
              </a:rPr>
              <a:t>phải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hợp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nhiệm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uỷ</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Nâng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nhiệm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vị</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9" name="Rounded Rectangle 8"/>
          <p:cNvSpPr/>
          <p:nvPr/>
        </p:nvSpPr>
        <p:spPr>
          <a:xfrm>
            <a:off x="1159732" y="2743206"/>
            <a:ext cx="10097587" cy="2390505"/>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kịp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nội</a:t>
            </a:r>
            <a:r>
              <a:rPr lang="en-US" sz="2000" dirty="0">
                <a:latin typeface="Arial" panose="020B0604020202020204" pitchFamily="34" charset="0"/>
                <a:cs typeface="Arial" panose="020B0604020202020204" pitchFamily="34" charset="0"/>
              </a:rPr>
              <a:t> dung, </a:t>
            </a:r>
            <a:r>
              <a:rPr lang="en-US" sz="2000" dirty="0" err="1">
                <a:latin typeface="Arial" panose="020B0604020202020204" pitchFamily="34" charset="0"/>
                <a:cs typeface="Arial" panose="020B0604020202020204" pitchFamily="34" charset="0"/>
              </a:rPr>
              <a:t>biện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QCDCCS ở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a:t>
            </a:r>
            <a:r>
              <a:rPr lang="en-US" sz="2000" dirty="0">
                <a:latin typeface="Arial" panose="020B0604020202020204" pitchFamily="34" charset="0"/>
                <a:cs typeface="Arial" panose="020B0604020202020204" pitchFamily="34" charset="0"/>
              </a:rPr>
              <a:t> QCDCCS, </a:t>
            </a:r>
            <a:r>
              <a:rPr lang="en-US" sz="2000" dirty="0" err="1">
                <a:latin typeface="Arial" panose="020B0604020202020204" pitchFamily="34" charset="0"/>
                <a:cs typeface="Arial" panose="020B0604020202020204" pitchFamily="34" charset="0"/>
              </a:rPr>
              <a:t>đặc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biệt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ủy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nhiệm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ủy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chủ</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chỉ</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ở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quan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mọi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nhiệm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vụ</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giao</a:t>
            </a:r>
            <a:r>
              <a:rPr lang="en-US" sz="2000" dirty="0">
                <a:latin typeface="Arial" panose="020B0604020202020204" pitchFamily="34" charset="0"/>
                <a:cs typeface="Arial" panose="020B0604020202020204" pitchFamily="34" charset="0"/>
              </a:rPr>
              <a:t>.</a:t>
            </a:r>
          </a:p>
        </p:txBody>
      </p:sp>
      <p:sp>
        <p:nvSpPr>
          <p:cNvPr id="10" name="Rounded Rectangle 9"/>
          <p:cNvSpPr/>
          <p:nvPr/>
        </p:nvSpPr>
        <p:spPr>
          <a:xfrm>
            <a:off x="1256884" y="2826669"/>
            <a:ext cx="10097587" cy="2390505"/>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uỷ</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triển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văn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QCDCCS, </a:t>
            </a:r>
            <a:r>
              <a:rPr lang="en-US" sz="2400" dirty="0" err="1">
                <a:latin typeface="Arial" panose="020B0604020202020204" pitchFamily="34" charset="0"/>
                <a:cs typeface="Arial" panose="020B0604020202020204" pitchFamily="34" charset="0"/>
              </a:rPr>
              <a:t>nhất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mới</a:t>
            </a:r>
            <a:r>
              <a:rPr lang="en-US" sz="2400" dirty="0">
                <a:latin typeface="Arial" panose="020B0604020202020204" pitchFamily="34" charset="0"/>
                <a:cs typeface="Arial" panose="020B0604020202020204" pitchFamily="34" charset="0"/>
              </a:rPr>
              <a:t> ban </a:t>
            </a:r>
            <a:r>
              <a:rPr lang="en-US" sz="2400" dirty="0" err="1">
                <a:latin typeface="Arial" panose="020B0604020202020204" pitchFamily="34" charset="0"/>
                <a:cs typeface="Arial" panose="020B0604020202020204" pitchFamily="34" charset="0"/>
              </a:rPr>
              <a: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túc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xuyên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uỷ</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mẫu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tiêu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đoàn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đúng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tắc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xây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ban </a:t>
            </a:r>
            <a:r>
              <a:rPr lang="en-US" sz="2400" dirty="0" err="1">
                <a:latin typeface="Arial" panose="020B0604020202020204" pitchFamily="34" charset="0"/>
                <a:cs typeface="Arial" panose="020B0604020202020204" pitchFamily="34" charset="0"/>
              </a:rPr>
              <a:t>hành</a:t>
            </a:r>
            <a:r>
              <a:rPr lang="en-US" sz="2400" dirty="0">
                <a:latin typeface="Arial" panose="020B0604020202020204" pitchFamily="34" charset="0"/>
                <a:cs typeface="Arial" panose="020B0604020202020204" pitchFamily="34" charset="0"/>
              </a:rPr>
              <a:t>. </a:t>
            </a:r>
          </a:p>
        </p:txBody>
      </p:sp>
    </p:spTree>
    <p:extLst>
      <p:ext uri="{BB962C8B-B14F-4D97-AF65-F5344CB8AC3E}">
        <p14:creationId xmlns="" xmlns:p14="http://schemas.microsoft.com/office/powerpoint/2010/main" val="332698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1000"/>
                                        <p:tgtEl>
                                          <p:spTgt spid="6"/>
                                        </p:tgtEl>
                                      </p:cBhvr>
                                    </p:animEffect>
                                    <p:anim calcmode="lin" valueType="num">
                                      <p:cBhvr>
                                        <p:cTn id="46" dur="1000" fill="hold"/>
                                        <p:tgtEl>
                                          <p:spTgt spid="6"/>
                                        </p:tgtEl>
                                        <p:attrNameLst>
                                          <p:attrName>ppt_x</p:attrName>
                                        </p:attrNameLst>
                                      </p:cBhvr>
                                      <p:tavLst>
                                        <p:tav tm="0">
                                          <p:val>
                                            <p:strVal val="#ppt_x"/>
                                          </p:val>
                                        </p:tav>
                                        <p:tav tm="100000">
                                          <p:val>
                                            <p:strVal val="#ppt_x"/>
                                          </p:val>
                                        </p:tav>
                                      </p:tavLst>
                                    </p:anim>
                                    <p:anim calcmode="lin" valueType="num">
                                      <p:cBhvr>
                                        <p:cTn id="47" dur="1000" fill="hold"/>
                                        <p:tgtEl>
                                          <p:spTgt spid="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5"/>
                                        </p:tgtEl>
                                        <p:attrNameLst>
                                          <p:attrName>style.visibility</p:attrName>
                                        </p:attrNameLst>
                                      </p:cBhvr>
                                      <p:to>
                                        <p:strVal val="visible"/>
                                      </p:to>
                                    </p:set>
                                    <p:animEffect transition="in" filter="fade">
                                      <p:cBhvr>
                                        <p:cTn id="50" dur="1000"/>
                                        <p:tgtEl>
                                          <p:spTgt spid="5"/>
                                        </p:tgtEl>
                                      </p:cBhvr>
                                    </p:animEffect>
                                    <p:anim calcmode="lin" valueType="num">
                                      <p:cBhvr>
                                        <p:cTn id="51" dur="1000" fill="hold"/>
                                        <p:tgtEl>
                                          <p:spTgt spid="5"/>
                                        </p:tgtEl>
                                        <p:attrNameLst>
                                          <p:attrName>ppt_x</p:attrName>
                                        </p:attrNameLst>
                                      </p:cBhvr>
                                      <p:tavLst>
                                        <p:tav tm="0">
                                          <p:val>
                                            <p:strVal val="#ppt_x"/>
                                          </p:val>
                                        </p:tav>
                                        <p:tav tm="100000">
                                          <p:val>
                                            <p:strVal val="#ppt_x"/>
                                          </p:val>
                                        </p:tav>
                                      </p:tavLst>
                                    </p:anim>
                                    <p:anim calcmode="lin" valueType="num">
                                      <p:cBhvr>
                                        <p:cTn id="5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grpId="1" nodeType="clickEffect">
                                  <p:stCondLst>
                                    <p:cond delay="0"/>
                                  </p:stCondLst>
                                  <p:childTnLst>
                                    <p:anim calcmode="lin" valueType="num">
                                      <p:cBhvr additive="base">
                                        <p:cTn id="56" dur="500"/>
                                        <p:tgtEl>
                                          <p:spTgt spid="10"/>
                                        </p:tgtEl>
                                        <p:attrNameLst>
                                          <p:attrName>ppt_x</p:attrName>
                                        </p:attrNameLst>
                                      </p:cBhvr>
                                      <p:tavLst>
                                        <p:tav tm="0">
                                          <p:val>
                                            <p:strVal val="ppt_x"/>
                                          </p:val>
                                        </p:tav>
                                        <p:tav tm="100000">
                                          <p:val>
                                            <p:strVal val="ppt_x"/>
                                          </p:val>
                                        </p:tav>
                                      </p:tavLst>
                                    </p:anim>
                                    <p:anim calcmode="lin" valueType="num">
                                      <p:cBhvr additive="base">
                                        <p:cTn id="57" dur="500"/>
                                        <p:tgtEl>
                                          <p:spTgt spid="10"/>
                                        </p:tgtEl>
                                        <p:attrNameLst>
                                          <p:attrName>ppt_y</p:attrName>
                                        </p:attrNameLst>
                                      </p:cBhvr>
                                      <p:tavLst>
                                        <p:tav tm="0">
                                          <p:val>
                                            <p:strVal val="ppt_y"/>
                                          </p:val>
                                        </p:tav>
                                        <p:tav tm="100000">
                                          <p:val>
                                            <p:strVal val="1+ppt_h/2"/>
                                          </p:val>
                                        </p:tav>
                                      </p:tavLst>
                                    </p:anim>
                                    <p:set>
                                      <p:cBhvr>
                                        <p:cTn id="58" dur="1" fill="hold">
                                          <p:stCondLst>
                                            <p:cond delay="499"/>
                                          </p:stCondLst>
                                        </p:cTn>
                                        <p:tgtEl>
                                          <p:spTgt spid="1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 presetClass="exit" presetSubtype="4" fill="hold" grpId="1" nodeType="clickEffect">
                                  <p:stCondLst>
                                    <p:cond delay="0"/>
                                  </p:stCondLst>
                                  <p:childTnLst>
                                    <p:anim calcmode="lin" valueType="num">
                                      <p:cBhvr additive="base">
                                        <p:cTn id="62" dur="500"/>
                                        <p:tgtEl>
                                          <p:spTgt spid="9"/>
                                        </p:tgtEl>
                                        <p:attrNameLst>
                                          <p:attrName>ppt_x</p:attrName>
                                        </p:attrNameLst>
                                      </p:cBhvr>
                                      <p:tavLst>
                                        <p:tav tm="0">
                                          <p:val>
                                            <p:strVal val="ppt_x"/>
                                          </p:val>
                                        </p:tav>
                                        <p:tav tm="100000">
                                          <p:val>
                                            <p:strVal val="ppt_x"/>
                                          </p:val>
                                        </p:tav>
                                      </p:tavLst>
                                    </p:anim>
                                    <p:anim calcmode="lin" valueType="num">
                                      <p:cBhvr additive="base">
                                        <p:cTn id="63" dur="500"/>
                                        <p:tgtEl>
                                          <p:spTgt spid="9"/>
                                        </p:tgtEl>
                                        <p:attrNameLst>
                                          <p:attrName>ppt_y</p:attrName>
                                        </p:attrNameLst>
                                      </p:cBhvr>
                                      <p:tavLst>
                                        <p:tav tm="0">
                                          <p:val>
                                            <p:strVal val="ppt_y"/>
                                          </p:val>
                                        </p:tav>
                                        <p:tav tm="100000">
                                          <p:val>
                                            <p:strVal val="1+ppt_h/2"/>
                                          </p:val>
                                        </p:tav>
                                      </p:tavLst>
                                    </p:anim>
                                    <p:set>
                                      <p:cBhvr>
                                        <p:cTn id="64" dur="1" fill="hold">
                                          <p:stCondLst>
                                            <p:cond delay="499"/>
                                          </p:stCondLst>
                                        </p:cTn>
                                        <p:tgtEl>
                                          <p:spTgt spid="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grpId="1" nodeType="clickEffect">
                                  <p:stCondLst>
                                    <p:cond delay="0"/>
                                  </p:stCondLst>
                                  <p:childTnLst>
                                    <p:anim calcmode="lin" valueType="num">
                                      <p:cBhvr additive="base">
                                        <p:cTn id="68" dur="500"/>
                                        <p:tgtEl>
                                          <p:spTgt spid="8"/>
                                        </p:tgtEl>
                                        <p:attrNameLst>
                                          <p:attrName>ppt_x</p:attrName>
                                        </p:attrNameLst>
                                      </p:cBhvr>
                                      <p:tavLst>
                                        <p:tav tm="0">
                                          <p:val>
                                            <p:strVal val="ppt_x"/>
                                          </p:val>
                                        </p:tav>
                                        <p:tav tm="100000">
                                          <p:val>
                                            <p:strVal val="ppt_x"/>
                                          </p:val>
                                        </p:tav>
                                      </p:tavLst>
                                    </p:anim>
                                    <p:anim calcmode="lin" valueType="num">
                                      <p:cBhvr additive="base">
                                        <p:cTn id="69" dur="500"/>
                                        <p:tgtEl>
                                          <p:spTgt spid="8"/>
                                        </p:tgtEl>
                                        <p:attrNameLst>
                                          <p:attrName>ppt_y</p:attrName>
                                        </p:attrNameLst>
                                      </p:cBhvr>
                                      <p:tavLst>
                                        <p:tav tm="0">
                                          <p:val>
                                            <p:strVal val="ppt_y"/>
                                          </p:val>
                                        </p:tav>
                                        <p:tav tm="100000">
                                          <p:val>
                                            <p:strVal val="1+ppt_h/2"/>
                                          </p:val>
                                        </p:tav>
                                      </p:tavLst>
                                    </p:anim>
                                    <p:set>
                                      <p:cBhvr>
                                        <p:cTn id="70" dur="1" fill="hold">
                                          <p:stCondLst>
                                            <p:cond delay="499"/>
                                          </p:stCondLst>
                                        </p:cTn>
                                        <p:tgtEl>
                                          <p:spTgt spid="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2" presetClass="exit" presetSubtype="4" fill="hold" grpId="1" nodeType="clickEffect">
                                  <p:stCondLst>
                                    <p:cond delay="0"/>
                                  </p:stCondLst>
                                  <p:childTnLst>
                                    <p:anim calcmode="lin" valueType="num">
                                      <p:cBhvr additive="base">
                                        <p:cTn id="74" dur="500"/>
                                        <p:tgtEl>
                                          <p:spTgt spid="7"/>
                                        </p:tgtEl>
                                        <p:attrNameLst>
                                          <p:attrName>ppt_x</p:attrName>
                                        </p:attrNameLst>
                                      </p:cBhvr>
                                      <p:tavLst>
                                        <p:tav tm="0">
                                          <p:val>
                                            <p:strVal val="ppt_x"/>
                                          </p:val>
                                        </p:tav>
                                        <p:tav tm="100000">
                                          <p:val>
                                            <p:strVal val="ppt_x"/>
                                          </p:val>
                                        </p:tav>
                                      </p:tavLst>
                                    </p:anim>
                                    <p:anim calcmode="lin" valueType="num">
                                      <p:cBhvr additive="base">
                                        <p:cTn id="75" dur="500"/>
                                        <p:tgtEl>
                                          <p:spTgt spid="7"/>
                                        </p:tgtEl>
                                        <p:attrNameLst>
                                          <p:attrName>ppt_y</p:attrName>
                                        </p:attrNameLst>
                                      </p:cBhvr>
                                      <p:tavLst>
                                        <p:tav tm="0">
                                          <p:val>
                                            <p:strVal val="ppt_y"/>
                                          </p:val>
                                        </p:tav>
                                        <p:tav tm="100000">
                                          <p:val>
                                            <p:strVal val="1+ppt_h/2"/>
                                          </p:val>
                                        </p:tav>
                                      </p:tavLst>
                                    </p:anim>
                                    <p:set>
                                      <p:cBhvr>
                                        <p:cTn id="76" dur="1" fill="hold">
                                          <p:stCondLst>
                                            <p:cond delay="499"/>
                                          </p:stCondLst>
                                        </p:cTn>
                                        <p:tgtEl>
                                          <p:spTgt spid="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 presetClass="exit" presetSubtype="4" fill="hold" grpId="1" nodeType="clickEffect">
                                  <p:stCondLst>
                                    <p:cond delay="0"/>
                                  </p:stCondLst>
                                  <p:childTnLst>
                                    <p:anim calcmode="lin" valueType="num">
                                      <p:cBhvr additive="base">
                                        <p:cTn id="80" dur="500"/>
                                        <p:tgtEl>
                                          <p:spTgt spid="6"/>
                                        </p:tgtEl>
                                        <p:attrNameLst>
                                          <p:attrName>ppt_x</p:attrName>
                                        </p:attrNameLst>
                                      </p:cBhvr>
                                      <p:tavLst>
                                        <p:tav tm="0">
                                          <p:val>
                                            <p:strVal val="ppt_x"/>
                                          </p:val>
                                        </p:tav>
                                        <p:tav tm="100000">
                                          <p:val>
                                            <p:strVal val="ppt_x"/>
                                          </p:val>
                                        </p:tav>
                                      </p:tavLst>
                                    </p:anim>
                                    <p:anim calcmode="lin" valueType="num">
                                      <p:cBhvr additive="base">
                                        <p:cTn id="81" dur="500"/>
                                        <p:tgtEl>
                                          <p:spTgt spid="6"/>
                                        </p:tgtEl>
                                        <p:attrNameLst>
                                          <p:attrName>ppt_y</p:attrName>
                                        </p:attrNameLst>
                                      </p:cBhvr>
                                      <p:tavLst>
                                        <p:tav tm="0">
                                          <p:val>
                                            <p:strVal val="ppt_y"/>
                                          </p:val>
                                        </p:tav>
                                        <p:tav tm="100000">
                                          <p:val>
                                            <p:strVal val="1+ppt_h/2"/>
                                          </p:val>
                                        </p:tav>
                                      </p:tavLst>
                                    </p:anim>
                                    <p:set>
                                      <p:cBhvr>
                                        <p:cTn id="82" dur="1" fill="hold">
                                          <p:stCondLst>
                                            <p:cond delay="499"/>
                                          </p:stCondLst>
                                        </p:cTn>
                                        <p:tgtEl>
                                          <p:spTgt spid="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2" presetClass="exit" presetSubtype="4" fill="hold" grpId="1" nodeType="clickEffect">
                                  <p:stCondLst>
                                    <p:cond delay="0"/>
                                  </p:stCondLst>
                                  <p:childTnLst>
                                    <p:anim calcmode="lin" valueType="num">
                                      <p:cBhvr additive="base">
                                        <p:cTn id="86" dur="500"/>
                                        <p:tgtEl>
                                          <p:spTgt spid="5"/>
                                        </p:tgtEl>
                                        <p:attrNameLst>
                                          <p:attrName>ppt_x</p:attrName>
                                        </p:attrNameLst>
                                      </p:cBhvr>
                                      <p:tavLst>
                                        <p:tav tm="0">
                                          <p:val>
                                            <p:strVal val="ppt_x"/>
                                          </p:val>
                                        </p:tav>
                                        <p:tav tm="100000">
                                          <p:val>
                                            <p:strVal val="ppt_x"/>
                                          </p:val>
                                        </p:tav>
                                      </p:tavLst>
                                    </p:anim>
                                    <p:anim calcmode="lin" valueType="num">
                                      <p:cBhvr additive="base">
                                        <p:cTn id="87" dur="500"/>
                                        <p:tgtEl>
                                          <p:spTgt spid="5"/>
                                        </p:tgtEl>
                                        <p:attrNameLst>
                                          <p:attrName>ppt_y</p:attrName>
                                        </p:attrNameLst>
                                      </p:cBhvr>
                                      <p:tavLst>
                                        <p:tav tm="0">
                                          <p:val>
                                            <p:strVal val="ppt_y"/>
                                          </p:val>
                                        </p:tav>
                                        <p:tav tm="100000">
                                          <p:val>
                                            <p:strVal val="1+ppt_h/2"/>
                                          </p:val>
                                        </p:tav>
                                      </p:tavLst>
                                    </p:anim>
                                    <p:set>
                                      <p:cBhvr>
                                        <p:cTn id="8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0B537F-4537-4E2A-9219-40DF2DE3213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0"/>
            <a:ext cx="12192000" cy="6858000"/>
          </a:xfrm>
          <a:prstGeom prst="rect">
            <a:avLst/>
          </a:prstGeom>
        </p:spPr>
      </p:pic>
      <p:sp>
        <p:nvSpPr>
          <p:cNvPr id="15" name="Rounded Rectangle 7">
            <a:extLst>
              <a:ext uri="{FF2B5EF4-FFF2-40B4-BE49-F238E27FC236}">
                <a16:creationId xmlns="" xmlns:a16="http://schemas.microsoft.com/office/drawing/2014/main" id="{7B0E011A-FD62-40F3-9ABC-92DDE4A76C18}"/>
              </a:ext>
            </a:extLst>
          </p:cNvPr>
          <p:cNvSpPr/>
          <p:nvPr/>
        </p:nvSpPr>
        <p:spPr>
          <a:xfrm>
            <a:off x="228600" y="609600"/>
            <a:ext cx="11678920" cy="13716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solidFill>
                  <a:srgbClr val="002060"/>
                </a:solidFill>
                <a:latin typeface="Arial" pitchFamily="34" charset="0"/>
                <a:cs typeface="Arial" pitchFamily="34" charset="0"/>
              </a:rPr>
              <a:t>PHẦN BA</a:t>
            </a:r>
          </a:p>
          <a:p>
            <a:pPr algn="ctr"/>
            <a:r>
              <a:rPr lang="nl-NL" sz="2800" b="1" dirty="0">
                <a:latin typeface="Arial" pitchFamily="34" charset="0"/>
                <a:cs typeface="Arial" pitchFamily="34" charset="0"/>
              </a:rPr>
              <a:t>HƯỚNG DẪN THẢO LUẬN, ÔN TẬP</a:t>
            </a:r>
            <a:r>
              <a:rPr lang="en-US" sz="2800" dirty="0">
                <a:latin typeface="Arial" pitchFamily="34" charset="0"/>
                <a:cs typeface="Arial" pitchFamily="34" charset="0"/>
              </a:rPr>
              <a:t> </a:t>
            </a:r>
            <a:r>
              <a:rPr lang="nl-NL" sz="2800" b="1" dirty="0">
                <a:latin typeface="Arial" pitchFamily="34" charset="0"/>
                <a:cs typeface="Arial" pitchFamily="34" charset="0"/>
              </a:rPr>
              <a:t>VÀ </a:t>
            </a:r>
          </a:p>
          <a:p>
            <a:pPr algn="ctr"/>
            <a:r>
              <a:rPr lang="nl-NL" sz="2800" b="1" dirty="0">
                <a:latin typeface="Arial" pitchFamily="34" charset="0"/>
                <a:cs typeface="Arial" pitchFamily="34" charset="0"/>
              </a:rPr>
              <a:t>HOẠT ĐỘNG BỔ TRỢ</a:t>
            </a:r>
            <a:endParaRPr lang="vi-VN" sz="2800" dirty="0">
              <a:latin typeface="Arial" pitchFamily="34" charset="0"/>
              <a:cs typeface="Arial" pitchFamily="34" charset="0"/>
            </a:endParaRPr>
          </a:p>
        </p:txBody>
      </p:sp>
      <p:sp>
        <p:nvSpPr>
          <p:cNvPr id="16" name="Rounded Rectangle 16">
            <a:extLst>
              <a:ext uri="{FF2B5EF4-FFF2-40B4-BE49-F238E27FC236}">
                <a16:creationId xmlns="" xmlns:a16="http://schemas.microsoft.com/office/drawing/2014/main" id="{A1E7911D-89D7-446C-8888-0277B4303777}"/>
              </a:ext>
            </a:extLst>
          </p:cNvPr>
          <p:cNvSpPr/>
          <p:nvPr/>
        </p:nvSpPr>
        <p:spPr>
          <a:xfrm>
            <a:off x="723899" y="2743200"/>
            <a:ext cx="10335327" cy="1219200"/>
          </a:xfrm>
          <a:prstGeom prst="roundRect">
            <a:avLst/>
          </a:prstGeom>
          <a:solidFill>
            <a:srgbClr val="00B0F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200" b="1">
                <a:latin typeface="Arial" panose="020B0604020202020204" pitchFamily="34" charset="0"/>
                <a:cs typeface="Arial" panose="020B0604020202020204" pitchFamily="34" charset="0"/>
              </a:rPr>
              <a:t>A. HƯỚNG DẪN THẢO LUẬN, ÔN TẬP</a:t>
            </a:r>
            <a:endParaRPr lang="en-US" sz="3200" b="1" dirty="0">
              <a:latin typeface="Arial" panose="020B0604020202020204" pitchFamily="34" charset="0"/>
              <a:cs typeface="Arial" panose="020B0604020202020204" pitchFamily="34" charset="0"/>
            </a:endParaRPr>
          </a:p>
        </p:txBody>
      </p:sp>
      <p:sp>
        <p:nvSpPr>
          <p:cNvPr id="17" name="Rounded Rectangle 17">
            <a:extLst>
              <a:ext uri="{FF2B5EF4-FFF2-40B4-BE49-F238E27FC236}">
                <a16:creationId xmlns="" xmlns:a16="http://schemas.microsoft.com/office/drawing/2014/main" id="{FEB5E4D4-BBDE-4FAA-A96C-8893891521E4}"/>
              </a:ext>
            </a:extLst>
          </p:cNvPr>
          <p:cNvSpPr/>
          <p:nvPr/>
        </p:nvSpPr>
        <p:spPr>
          <a:xfrm>
            <a:off x="723899" y="4457700"/>
            <a:ext cx="10335327" cy="12573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3200" b="1" dirty="0">
                <a:latin typeface="Arial" panose="020B0604020202020204" pitchFamily="34" charset="0"/>
                <a:cs typeface="Arial" panose="020B0604020202020204" pitchFamily="34" charset="0"/>
              </a:rPr>
              <a:t>B. HOẠT ĐỘNG BỔ TRỢ</a:t>
            </a:r>
            <a:endParaRPr lang="vi-VN" sz="32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0214481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randombar(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0B537F-4537-4E2A-9219-40DF2DE3213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0"/>
            <a:ext cx="12192000" cy="6858000"/>
          </a:xfrm>
          <a:prstGeom prst="rect">
            <a:avLst/>
          </a:prstGeom>
        </p:spPr>
      </p:pic>
      <p:sp>
        <p:nvSpPr>
          <p:cNvPr id="18" name="Rounded Rectangle 7">
            <a:extLst>
              <a:ext uri="{FF2B5EF4-FFF2-40B4-BE49-F238E27FC236}">
                <a16:creationId xmlns="" xmlns:a16="http://schemas.microsoft.com/office/drawing/2014/main" id="{94E756D5-FC0B-4DEB-A04D-786EB3904B43}"/>
              </a:ext>
            </a:extLst>
          </p:cNvPr>
          <p:cNvSpPr/>
          <p:nvPr/>
        </p:nvSpPr>
        <p:spPr>
          <a:xfrm>
            <a:off x="129540" y="115389"/>
            <a:ext cx="11986260" cy="96112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3200" b="1" dirty="0">
                <a:latin typeface="Arial" panose="020B0604020202020204" pitchFamily="34" charset="0"/>
                <a:cs typeface="Arial" panose="020B0604020202020204" pitchFamily="34" charset="0"/>
              </a:rPr>
              <a:t>A. HƯỚNG DẪN THẢO LUẬN, ÔN TẬP</a:t>
            </a:r>
            <a:endParaRPr lang="en-US" sz="3200" b="1" dirty="0">
              <a:latin typeface="Arial" panose="020B0604020202020204" pitchFamily="34" charset="0"/>
              <a:cs typeface="Arial" panose="020B0604020202020204" pitchFamily="34" charset="0"/>
            </a:endParaRPr>
          </a:p>
        </p:txBody>
      </p:sp>
      <p:sp>
        <p:nvSpPr>
          <p:cNvPr id="3" name="Hexagon 2">
            <a:extLst>
              <a:ext uri="{FF2B5EF4-FFF2-40B4-BE49-F238E27FC236}">
                <a16:creationId xmlns="" xmlns:a16="http://schemas.microsoft.com/office/drawing/2014/main" id="{904C65BE-A7BD-4EF3-9FD2-3F7C8AE924EC}"/>
              </a:ext>
            </a:extLst>
          </p:cNvPr>
          <p:cNvSpPr/>
          <p:nvPr/>
        </p:nvSpPr>
        <p:spPr>
          <a:xfrm>
            <a:off x="193989" y="1191905"/>
            <a:ext cx="11651615" cy="528319"/>
          </a:xfrm>
          <a:prstGeom prst="hexagon">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defRPr/>
            </a:pPr>
            <a:r>
              <a:rPr lang="fr-FR" sz="2800" b="1" dirty="0">
                <a:solidFill>
                  <a:srgbClr val="00B0F0"/>
                </a:solidFill>
                <a:latin typeface="Arial" panose="020B0604020202020204" pitchFamily="34" charset="0"/>
                <a:cs typeface="Arial" panose="020B0604020202020204" pitchFamily="34" charset="0"/>
              </a:rPr>
              <a:t>I. NỘI DUNG</a:t>
            </a:r>
            <a:endParaRPr lang="en-US" sz="2800" b="1" dirty="0">
              <a:solidFill>
                <a:srgbClr val="00B0F0"/>
              </a:solidFill>
              <a:latin typeface="Arial" panose="020B0604020202020204" pitchFamily="34" charset="0"/>
              <a:cs typeface="Arial" panose="020B0604020202020204" pitchFamily="34" charset="0"/>
            </a:endParaRPr>
          </a:p>
        </p:txBody>
      </p:sp>
      <p:sp>
        <p:nvSpPr>
          <p:cNvPr id="6" name="Hexagon 5">
            <a:extLst>
              <a:ext uri="{FF2B5EF4-FFF2-40B4-BE49-F238E27FC236}">
                <a16:creationId xmlns="" xmlns:a16="http://schemas.microsoft.com/office/drawing/2014/main" id="{4F177CEB-21BB-44BF-B91E-0ECD02DAA288}"/>
              </a:ext>
            </a:extLst>
          </p:cNvPr>
          <p:cNvSpPr/>
          <p:nvPr/>
        </p:nvSpPr>
        <p:spPr>
          <a:xfrm>
            <a:off x="193988" y="2155540"/>
            <a:ext cx="11651615" cy="1544320"/>
          </a:xfrm>
          <a:prstGeom prst="hexagon">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just"/>
            <a:r>
              <a:rPr lang="nl-NL" sz="2800" b="1" i="1" dirty="0">
                <a:latin typeface="Arial" panose="020B0604020202020204" pitchFamily="34" charset="0"/>
                <a:cs typeface="Arial" panose="020B0604020202020204" pitchFamily="34" charset="0"/>
              </a:rPr>
              <a:t>Câu 1:</a:t>
            </a:r>
            <a:r>
              <a:rPr lang="nl-NL" sz="2800" i="1" dirty="0">
                <a:latin typeface="Arial" panose="020B0604020202020204" pitchFamily="34" charset="0"/>
                <a:cs typeface="Arial" panose="020B0604020202020204" pitchFamily="34" charset="0"/>
              </a:rPr>
              <a:t> Đồng chí cho biết quan điểm chỉ đạo của Thông tư số 122/2024/TT-BQP, Quy định về thực hiện dân chủ ở cơ sở trong </a:t>
            </a:r>
            <a:r>
              <a:rPr lang="vi-VN" sz="2800" i="1" dirty="0">
                <a:latin typeface="Arial" panose="020B0604020202020204" pitchFamily="34" charset="0"/>
                <a:cs typeface="Arial" panose="020B0604020202020204" pitchFamily="34" charset="0"/>
              </a:rPr>
              <a:t>QĐND </a:t>
            </a:r>
            <a:r>
              <a:rPr lang="nl-NL" sz="2800" i="1" dirty="0">
                <a:latin typeface="Arial" panose="020B0604020202020204" pitchFamily="34" charset="0"/>
                <a:cs typeface="Arial" panose="020B0604020202020204" pitchFamily="34" charset="0"/>
              </a:rPr>
              <a:t>Việt Nam</a:t>
            </a:r>
            <a:r>
              <a:rPr lang="nl-NL" sz="2800" i="1" dirty="0" smtClean="0">
                <a:latin typeface="Arial" panose="020B0604020202020204" pitchFamily="34" charset="0"/>
                <a:cs typeface="Arial" panose="020B0604020202020204" pitchFamily="34" charset="0"/>
              </a:rPr>
              <a:t>?</a:t>
            </a:r>
            <a:endParaRPr lang="en-US" sz="2800" i="1" dirty="0">
              <a:latin typeface="Arial" panose="020B0604020202020204" pitchFamily="34" charset="0"/>
              <a:cs typeface="Arial" panose="020B0604020202020204" pitchFamily="34" charset="0"/>
            </a:endParaRPr>
          </a:p>
        </p:txBody>
      </p:sp>
      <p:sp>
        <p:nvSpPr>
          <p:cNvPr id="7" name="Hexagon 6">
            <a:extLst>
              <a:ext uri="{FF2B5EF4-FFF2-40B4-BE49-F238E27FC236}">
                <a16:creationId xmlns="" xmlns:a16="http://schemas.microsoft.com/office/drawing/2014/main" id="{2DC8DED5-D87E-4EDF-9AD1-4D770B0B9DAC}"/>
              </a:ext>
            </a:extLst>
          </p:cNvPr>
          <p:cNvSpPr/>
          <p:nvPr/>
        </p:nvSpPr>
        <p:spPr>
          <a:xfrm>
            <a:off x="76200" y="4343568"/>
            <a:ext cx="11651615" cy="1544320"/>
          </a:xfrm>
          <a:prstGeom prst="hexagon">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just">
              <a:defRPr/>
            </a:pPr>
            <a:r>
              <a:rPr lang="nl-NL" sz="2800" i="1" dirty="0">
                <a:latin typeface="Arial" panose="020B0604020202020204" pitchFamily="34" charset="0"/>
                <a:cs typeface="Arial" panose="020B0604020202020204" pitchFamily="34" charset="0"/>
              </a:rPr>
              <a:t>Câu 2: Đồng chí nêu bố cục và nội dung cơ bản của Thông tư số 122/2024/TT-BQP, Quy định về thực hiện dân chủ ở cơ sở trong </a:t>
            </a:r>
            <a:r>
              <a:rPr lang="vi-VN" sz="2800" i="1" dirty="0">
                <a:latin typeface="Arial" panose="020B0604020202020204" pitchFamily="34" charset="0"/>
                <a:cs typeface="Arial" panose="020B0604020202020204" pitchFamily="34" charset="0"/>
              </a:rPr>
              <a:t>QĐND </a:t>
            </a:r>
            <a:r>
              <a:rPr lang="nl-NL" sz="2800" i="1" dirty="0">
                <a:latin typeface="Arial" panose="020B0604020202020204" pitchFamily="34" charset="0"/>
                <a:cs typeface="Arial" panose="020B0604020202020204" pitchFamily="34" charset="0"/>
              </a:rPr>
              <a:t>Việt Nam? </a:t>
            </a:r>
            <a:endParaRPr lang="en-US" sz="2800" i="1"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22585628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0B537F-4537-4E2A-9219-40DF2DE3213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129540" y="-1"/>
            <a:ext cx="12192000" cy="6858000"/>
          </a:xfrm>
          <a:prstGeom prst="rect">
            <a:avLst/>
          </a:prstGeom>
        </p:spPr>
      </p:pic>
      <p:sp>
        <p:nvSpPr>
          <p:cNvPr id="8" name="Rectangle 2">
            <a:extLst>
              <a:ext uri="{FF2B5EF4-FFF2-40B4-BE49-F238E27FC236}">
                <a16:creationId xmlns="" xmlns:a16="http://schemas.microsoft.com/office/drawing/2014/main" id="{3A5D3B6A-A1F2-4E50-AEE3-74EB5369F927}"/>
              </a:ext>
            </a:extLst>
          </p:cNvPr>
          <p:cNvSpPr>
            <a:spLocks noGrp="1" noChangeArrowheads="1"/>
          </p:cNvSpPr>
          <p:nvPr>
            <p:ph type="title"/>
          </p:nvPr>
        </p:nvSpPr>
        <p:spPr/>
        <p:txBody>
          <a:bodyPr/>
          <a:lstStyle/>
          <a:p>
            <a:endParaRPr lang="en-US" altLang="en-US">
              <a:latin typeface="Arial" panose="020B0604020202020204" pitchFamily="34" charset="0"/>
              <a:cs typeface="Arial" panose="020B0604020202020204" pitchFamily="34" charset="0"/>
            </a:endParaRPr>
          </a:p>
        </p:txBody>
      </p:sp>
      <p:pic>
        <p:nvPicPr>
          <p:cNvPr id="9" name="Picture 4" descr="Picture1">
            <a:extLst>
              <a:ext uri="{FF2B5EF4-FFF2-40B4-BE49-F238E27FC236}">
                <a16:creationId xmlns="" xmlns:a16="http://schemas.microsoft.com/office/drawing/2014/main" id="{7E242B47-3A23-4DC2-9B47-E49051E73AF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7938"/>
            <a:ext cx="12192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WordArt 5">
            <a:extLst>
              <a:ext uri="{FF2B5EF4-FFF2-40B4-BE49-F238E27FC236}">
                <a16:creationId xmlns="" xmlns:a16="http://schemas.microsoft.com/office/drawing/2014/main" id="{10017306-ACA9-45BD-B021-E21C86AF161C}"/>
              </a:ext>
            </a:extLst>
          </p:cNvPr>
          <p:cNvSpPr>
            <a:spLocks noChangeArrowheads="1" noChangeShapeType="1" noTextEdit="1"/>
          </p:cNvSpPr>
          <p:nvPr/>
        </p:nvSpPr>
        <p:spPr bwMode="auto">
          <a:xfrm>
            <a:off x="1752601" y="2590801"/>
            <a:ext cx="8372060" cy="4824413"/>
          </a:xfrm>
          <a:prstGeom prst="rect">
            <a:avLst/>
          </a:prstGeom>
        </p:spPr>
        <p:txBody>
          <a:bodyPr wrap="none" fromWordArt="1">
            <a:prstTxWarp prst="textCascadeUp">
              <a:avLst>
                <a:gd name="adj" fmla="val 44444"/>
              </a:avLst>
            </a:prstTxWarp>
            <a:scene3d>
              <a:camera prst="legacyPerspectiveFront">
                <a:rot lat="20519971" lon="1080000" rev="0"/>
              </a:camera>
              <a:lightRig rig="legacyHarsh2" dir="b"/>
            </a:scene3d>
            <a:sp3d extrusionH="430200" prstMaterial="legacyMatte">
              <a:extrusionClr>
                <a:srgbClr val="FF6600"/>
              </a:extrusionClr>
              <a:contourClr>
                <a:srgbClr val="FFE701"/>
              </a:contourClr>
            </a:sp3d>
          </a:bodyPr>
          <a:lstStyle/>
          <a:p>
            <a:pPr algn="ctr"/>
            <a:r>
              <a:rPr lang="vi-VN" sz="3600" b="1" kern="10" dirty="0">
                <a:ln w="9525">
                  <a:round/>
                  <a:headEnd/>
                  <a:tailEnd/>
                </a:ln>
                <a:gradFill rotWithShape="1">
                  <a:gsLst>
                    <a:gs pos="0">
                      <a:srgbClr val="FFE701"/>
                    </a:gs>
                    <a:gs pos="100000">
                      <a:srgbClr val="FE3E02"/>
                    </a:gs>
                  </a:gsLst>
                  <a:lin ang="5400000" scaled="1"/>
                </a:gradFill>
                <a:latin typeface="Arial" panose="020B0604020202020204" pitchFamily="34" charset="0"/>
                <a:cs typeface="Arial" panose="020B0604020202020204" pitchFamily="34" charset="0"/>
              </a:rPr>
              <a:t>Xin trân trọng cảm ơn!</a:t>
            </a:r>
            <a:endParaRPr lang="en-US" sz="3600" b="1" kern="10" dirty="0">
              <a:ln w="9525">
                <a:round/>
                <a:headEnd/>
                <a:tailEnd/>
              </a:ln>
              <a:gradFill rotWithShape="1">
                <a:gsLst>
                  <a:gs pos="0">
                    <a:srgbClr val="FFE701"/>
                  </a:gs>
                  <a:gs pos="100000">
                    <a:srgbClr val="FE3E02"/>
                  </a:gs>
                </a:gsLst>
                <a:lin ang="5400000" scaled="1"/>
              </a:gradFill>
              <a:latin typeface="Arial" panose="020B0604020202020204" pitchFamily="34" charset="0"/>
              <a:cs typeface="Arial" panose="020B0604020202020204" pitchFamily="34" charset="0"/>
            </a:endParaRPr>
          </a:p>
        </p:txBody>
      </p:sp>
      <p:pic>
        <p:nvPicPr>
          <p:cNvPr id="11" name="Picture 7" descr="D:\phim tu lieu\anh bac\bc3a1c-he1bb93-21.png">
            <a:extLst>
              <a:ext uri="{FF2B5EF4-FFF2-40B4-BE49-F238E27FC236}">
                <a16:creationId xmlns="" xmlns:a16="http://schemas.microsoft.com/office/drawing/2014/main" id="{6A4AB3B8-11CA-4195-8AA0-0ABE67654353}"/>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724400" y="150814"/>
            <a:ext cx="2743200" cy="2289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42698140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4)">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0B537F-4537-4E2A-9219-40DF2DE3213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0"/>
            <a:ext cx="12192000" cy="6858000"/>
          </a:xfrm>
          <a:prstGeom prst="rect">
            <a:avLst/>
          </a:prstGeom>
        </p:spPr>
      </p:pic>
      <p:sp>
        <p:nvSpPr>
          <p:cNvPr id="9" name="Oval 8">
            <a:extLst>
              <a:ext uri="{FF2B5EF4-FFF2-40B4-BE49-F238E27FC236}">
                <a16:creationId xmlns="" xmlns:a16="http://schemas.microsoft.com/office/drawing/2014/main" id="{37886561-A6B3-41A6-AA58-63463E9AA1E8}"/>
              </a:ext>
            </a:extLst>
          </p:cNvPr>
          <p:cNvSpPr/>
          <p:nvPr/>
        </p:nvSpPr>
        <p:spPr>
          <a:xfrm>
            <a:off x="170303" y="2334998"/>
            <a:ext cx="2707445" cy="2438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Arial" pitchFamily="34" charset="0"/>
                <a:cs typeface="Arial" pitchFamily="34" charset="0"/>
              </a:rPr>
              <a:t>NỘI DUNG</a:t>
            </a:r>
          </a:p>
        </p:txBody>
      </p:sp>
      <p:sp>
        <p:nvSpPr>
          <p:cNvPr id="10" name="Rounded Rectangle 6">
            <a:extLst>
              <a:ext uri="{FF2B5EF4-FFF2-40B4-BE49-F238E27FC236}">
                <a16:creationId xmlns="" xmlns:a16="http://schemas.microsoft.com/office/drawing/2014/main" id="{4A80FEAC-AFBF-4832-8E27-DDBE0E582C7B}"/>
              </a:ext>
            </a:extLst>
          </p:cNvPr>
          <p:cNvSpPr/>
          <p:nvPr/>
        </p:nvSpPr>
        <p:spPr>
          <a:xfrm>
            <a:off x="3215135" y="1272296"/>
            <a:ext cx="8677102" cy="68505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nb-NO" sz="2500" b="1" dirty="0" smtClean="0">
                <a:latin typeface="Arial" panose="020B0604020202020204" pitchFamily="34" charset="0"/>
                <a:cs typeface="Arial" panose="020B0604020202020204" pitchFamily="34" charset="0"/>
              </a:rPr>
              <a:t>I</a:t>
            </a:r>
            <a:r>
              <a:rPr lang="nb-NO" sz="2500" b="1" dirty="0">
                <a:latin typeface="Arial" panose="020B0604020202020204" pitchFamily="34" charset="0"/>
                <a:cs typeface="Arial" panose="020B0604020202020204" pitchFamily="34" charset="0"/>
              </a:rPr>
              <a:t>.</a:t>
            </a:r>
            <a:r>
              <a:rPr lang="nb-NO" sz="2500" b="1" dirty="0" smtClean="0">
                <a:latin typeface="Arial" panose="020B0604020202020204" pitchFamily="34" charset="0"/>
                <a:cs typeface="Arial" panose="020B0604020202020204" pitchFamily="34" charset="0"/>
              </a:rPr>
              <a:t> SỰ CẦN THIẾT BAN HÀNH THÔNG TƯ</a:t>
            </a:r>
            <a:endParaRPr lang="en-US" sz="2500" dirty="0">
              <a:latin typeface="Arial" pitchFamily="34" charset="0"/>
              <a:cs typeface="Arial" pitchFamily="34" charset="0"/>
            </a:endParaRPr>
          </a:p>
        </p:txBody>
      </p:sp>
      <p:sp>
        <p:nvSpPr>
          <p:cNvPr id="11" name="Rounded Rectangle 7">
            <a:extLst>
              <a:ext uri="{FF2B5EF4-FFF2-40B4-BE49-F238E27FC236}">
                <a16:creationId xmlns="" xmlns:a16="http://schemas.microsoft.com/office/drawing/2014/main" id="{9BCB407C-CC23-4B51-9C4A-B0177C93DA73}"/>
              </a:ext>
            </a:extLst>
          </p:cNvPr>
          <p:cNvSpPr/>
          <p:nvPr/>
        </p:nvSpPr>
        <p:spPr>
          <a:xfrm>
            <a:off x="3215136" y="2095504"/>
            <a:ext cx="8677101" cy="77396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endParaRPr lang="nb-NO" sz="2500" b="1" dirty="0" smtClean="0"/>
          </a:p>
          <a:p>
            <a:pPr algn="just"/>
            <a:r>
              <a:rPr lang="nb-NO" sz="2500" b="1" dirty="0" smtClean="0">
                <a:latin typeface="Arial" panose="020B0604020202020204" pitchFamily="34" charset="0"/>
                <a:cs typeface="Arial" panose="020B0604020202020204" pitchFamily="34" charset="0"/>
              </a:rPr>
              <a:t>II. </a:t>
            </a:r>
            <a:r>
              <a:rPr lang="fr-FR" sz="2500" b="1" dirty="0" smtClean="0">
                <a:latin typeface="Arial" panose="020B0604020202020204" pitchFamily="34" charset="0"/>
                <a:cs typeface="Arial" panose="020B0604020202020204" pitchFamily="34" charset="0"/>
              </a:rPr>
              <a:t>MỤC ĐÍCH BAN HÀNH, QUAN ĐIỂM CHỈ ĐẠO CỦA THÔNG TƯ.</a:t>
            </a:r>
            <a:endParaRPr lang="en-US" sz="2500" b="1" dirty="0" smtClean="0">
              <a:latin typeface="Arial" panose="020B0604020202020204" pitchFamily="34" charset="0"/>
              <a:cs typeface="Arial" panose="020B0604020202020204" pitchFamily="34" charset="0"/>
            </a:endParaRPr>
          </a:p>
          <a:p>
            <a:pPr algn="just"/>
            <a:endParaRPr lang="en-US" sz="2500" b="1" dirty="0">
              <a:solidFill>
                <a:srgbClr val="FF0000"/>
              </a:solidFill>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 xmlns:a16="http://schemas.microsoft.com/office/drawing/2014/main" id="{B405464A-125B-4C65-9670-EA282B30B706}"/>
              </a:ext>
            </a:extLst>
          </p:cNvPr>
          <p:cNvCxnSpPr>
            <a:cxnSpLocks/>
            <a:stCxn id="9" idx="6"/>
            <a:endCxn id="10" idx="1"/>
          </p:cNvCxnSpPr>
          <p:nvPr/>
        </p:nvCxnSpPr>
        <p:spPr>
          <a:xfrm flipV="1">
            <a:off x="2877748" y="1614824"/>
            <a:ext cx="337387" cy="1939374"/>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 xmlns:a16="http://schemas.microsoft.com/office/drawing/2014/main" id="{AAFCDE33-01D0-4EEA-AC4C-DADD0E1D80FD}"/>
              </a:ext>
            </a:extLst>
          </p:cNvPr>
          <p:cNvCxnSpPr>
            <a:cxnSpLocks/>
            <a:stCxn id="9" idx="6"/>
            <a:endCxn id="11" idx="1"/>
          </p:cNvCxnSpPr>
          <p:nvPr/>
        </p:nvCxnSpPr>
        <p:spPr>
          <a:xfrm flipV="1">
            <a:off x="2877748" y="2482485"/>
            <a:ext cx="337388" cy="1071713"/>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1" name="Right Arrow 18">
            <a:extLst>
              <a:ext uri="{FF2B5EF4-FFF2-40B4-BE49-F238E27FC236}">
                <a16:creationId xmlns="" xmlns:a16="http://schemas.microsoft.com/office/drawing/2014/main" id="{80E4C023-ABC3-4DEA-B3AD-065810614476}"/>
              </a:ext>
            </a:extLst>
          </p:cNvPr>
          <p:cNvSpPr/>
          <p:nvPr/>
        </p:nvSpPr>
        <p:spPr>
          <a:xfrm>
            <a:off x="392430" y="5779238"/>
            <a:ext cx="1413510" cy="690142"/>
          </a:xfrm>
          <a:prstGeom prst="rightArrow">
            <a:avLst>
              <a:gd name="adj1" fmla="val 40323"/>
              <a:gd name="adj2" fmla="val 4838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vi-VN">
              <a:latin typeface="Arial" pitchFamily="34" charset="0"/>
              <a:cs typeface="Arial" pitchFamily="34" charset="0"/>
            </a:endParaRPr>
          </a:p>
        </p:txBody>
      </p:sp>
      <p:sp>
        <p:nvSpPr>
          <p:cNvPr id="29" name="Rounded Rectangle 7">
            <a:extLst>
              <a:ext uri="{FF2B5EF4-FFF2-40B4-BE49-F238E27FC236}">
                <a16:creationId xmlns="" xmlns:a16="http://schemas.microsoft.com/office/drawing/2014/main" id="{F395B223-B7F5-4DF9-BE47-EA8273B38CF0}"/>
              </a:ext>
            </a:extLst>
          </p:cNvPr>
          <p:cNvSpPr/>
          <p:nvPr/>
        </p:nvSpPr>
        <p:spPr>
          <a:xfrm>
            <a:off x="76200" y="115914"/>
            <a:ext cx="11986260" cy="96112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500" b="1" i="0" u="none" strike="noStrike" kern="1200" cap="none" spc="0" normalizeH="0" baseline="0" noProof="0" dirty="0">
                <a:ln>
                  <a:noFill/>
                </a:ln>
                <a:solidFill>
                  <a:srgbClr val="FF0000"/>
                </a:solidFill>
                <a:effectLst/>
                <a:uLnTx/>
                <a:uFillTx/>
                <a:latin typeface="Arial" pitchFamily="34" charset="0"/>
                <a:ea typeface="+mn-ea"/>
                <a:cs typeface="Arial" pitchFamily="34" charset="0"/>
              </a:rPr>
              <a:t>PHẦN I . Ý ĐỊNH HUẤN LUYỆN</a:t>
            </a:r>
          </a:p>
        </p:txBody>
      </p:sp>
      <p:sp>
        <p:nvSpPr>
          <p:cNvPr id="40" name="Rounded Rectangle 6">
            <a:extLst>
              <a:ext uri="{FF2B5EF4-FFF2-40B4-BE49-F238E27FC236}">
                <a16:creationId xmlns="" xmlns:a16="http://schemas.microsoft.com/office/drawing/2014/main" id="{4A80FEAC-AFBF-4832-8E27-DDBE0E582C7B}"/>
              </a:ext>
            </a:extLst>
          </p:cNvPr>
          <p:cNvSpPr/>
          <p:nvPr/>
        </p:nvSpPr>
        <p:spPr>
          <a:xfrm>
            <a:off x="3223952" y="8593323"/>
            <a:ext cx="8677102" cy="10668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b-NO" sz="2500" b="1" dirty="0" smtClean="0"/>
              <a:t>I</a:t>
            </a:r>
            <a:r>
              <a:rPr lang="nb-NO" sz="2500" b="1" dirty="0"/>
              <a:t>.</a:t>
            </a:r>
            <a:r>
              <a:rPr lang="nb-NO" sz="2500" b="1" dirty="0" smtClean="0"/>
              <a:t> SỰ CẦN THIẾT BAN HÀNH THÔNG TƯ</a:t>
            </a:r>
            <a:endParaRPr lang="en-US" sz="2500" dirty="0">
              <a:latin typeface="Arial" pitchFamily="34" charset="0"/>
              <a:cs typeface="Arial" pitchFamily="34" charset="0"/>
            </a:endParaRPr>
          </a:p>
        </p:txBody>
      </p:sp>
      <p:sp>
        <p:nvSpPr>
          <p:cNvPr id="46" name="Rounded Rectangle 6">
            <a:extLst>
              <a:ext uri="{FF2B5EF4-FFF2-40B4-BE49-F238E27FC236}">
                <a16:creationId xmlns="" xmlns:a16="http://schemas.microsoft.com/office/drawing/2014/main" id="{4A80FEAC-AFBF-4832-8E27-DDBE0E582C7B}"/>
              </a:ext>
            </a:extLst>
          </p:cNvPr>
          <p:cNvSpPr/>
          <p:nvPr/>
        </p:nvSpPr>
        <p:spPr>
          <a:xfrm>
            <a:off x="3215135" y="3029740"/>
            <a:ext cx="8677102" cy="681220"/>
          </a:xfrm>
          <a:prstGeom prst="roundRect">
            <a:avLst/>
          </a:prstGeom>
          <a:solidFill>
            <a:schemeClr val="accent6">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r>
              <a:rPr lang="nb-NO" sz="2500" b="1" dirty="0" smtClean="0">
                <a:latin typeface="Arial" panose="020B0604020202020204" pitchFamily="34" charset="0"/>
                <a:cs typeface="Arial" panose="020B0604020202020204" pitchFamily="34" charset="0"/>
              </a:rPr>
              <a:t>III. BỐ CỤC VÀ NỘI DUNG CƠ BẢN CỦA THÔNG TƯ.</a:t>
            </a:r>
            <a:endParaRPr lang="en-US" sz="2500" b="1" dirty="0">
              <a:latin typeface="Arial" panose="020B0604020202020204" pitchFamily="34" charset="0"/>
              <a:cs typeface="Arial" panose="020B0604020202020204" pitchFamily="34" charset="0"/>
            </a:endParaRPr>
          </a:p>
        </p:txBody>
      </p:sp>
      <p:sp>
        <p:nvSpPr>
          <p:cNvPr id="51" name="Rounded Rectangle 6">
            <a:extLst>
              <a:ext uri="{FF2B5EF4-FFF2-40B4-BE49-F238E27FC236}">
                <a16:creationId xmlns="" xmlns:a16="http://schemas.microsoft.com/office/drawing/2014/main" id="{4A80FEAC-AFBF-4832-8E27-DDBE0E582C7B}"/>
              </a:ext>
            </a:extLst>
          </p:cNvPr>
          <p:cNvSpPr/>
          <p:nvPr/>
        </p:nvSpPr>
        <p:spPr>
          <a:xfrm>
            <a:off x="3223952" y="3879253"/>
            <a:ext cx="8677102" cy="685055"/>
          </a:xfrm>
          <a:prstGeom prst="roundRect">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r>
              <a:rPr lang="nb-NO" sz="2500" b="1" dirty="0" smtClean="0">
                <a:latin typeface="Arial" panose="020B0604020202020204" pitchFamily="34" charset="0"/>
                <a:cs typeface="Arial" panose="020B0604020202020204" pitchFamily="34" charset="0"/>
              </a:rPr>
              <a:t>IV. NHỮNG ĐIỂM MỚI CỦA THÔNG TƯ.</a:t>
            </a:r>
            <a:endParaRPr lang="en-US" sz="2500" b="1" dirty="0">
              <a:latin typeface="Arial" panose="020B0604020202020204" pitchFamily="34" charset="0"/>
              <a:cs typeface="Arial" panose="020B0604020202020204" pitchFamily="34" charset="0"/>
            </a:endParaRPr>
          </a:p>
        </p:txBody>
      </p:sp>
      <p:sp>
        <p:nvSpPr>
          <p:cNvPr id="52" name="Rounded Rectangle 6">
            <a:extLst>
              <a:ext uri="{FF2B5EF4-FFF2-40B4-BE49-F238E27FC236}">
                <a16:creationId xmlns="" xmlns:a16="http://schemas.microsoft.com/office/drawing/2014/main" id="{4A80FEAC-AFBF-4832-8E27-DDBE0E582C7B}"/>
              </a:ext>
            </a:extLst>
          </p:cNvPr>
          <p:cNvSpPr/>
          <p:nvPr/>
        </p:nvSpPr>
        <p:spPr>
          <a:xfrm>
            <a:off x="3223952" y="4688115"/>
            <a:ext cx="8677102" cy="834740"/>
          </a:xfrm>
          <a:prstGeom prst="roundRect">
            <a:avLst/>
          </a:prstGeom>
          <a:solidFill>
            <a:srgbClr val="FF0000"/>
          </a:solidFill>
        </p:spPr>
        <p:style>
          <a:lnRef idx="1">
            <a:schemeClr val="accent4"/>
          </a:lnRef>
          <a:fillRef idx="2">
            <a:schemeClr val="accent4"/>
          </a:fillRef>
          <a:effectRef idx="1">
            <a:schemeClr val="accent4"/>
          </a:effectRef>
          <a:fontRef idx="minor">
            <a:schemeClr val="dk1"/>
          </a:fontRef>
        </p:style>
        <p:txBody>
          <a:bodyPr rtlCol="0" anchor="ctr"/>
          <a:lstStyle/>
          <a:p>
            <a:r>
              <a:rPr lang="nb-NO" sz="2500" b="1" dirty="0" smtClean="0">
                <a:solidFill>
                  <a:schemeClr val="accent2">
                    <a:lumMod val="40000"/>
                    <a:lumOff val="60000"/>
                  </a:schemeClr>
                </a:solidFill>
                <a:latin typeface="Arial" panose="020B0604020202020204" pitchFamily="34" charset="0"/>
                <a:cs typeface="Arial" panose="020B0604020202020204" pitchFamily="34" charset="0"/>
              </a:rPr>
              <a:t>V.KẾT QUẢ PHƯƠNG HƯỚNG THỰC HiỆN QCDCCS Ở LỮ ĐOÀN  .</a:t>
            </a:r>
            <a:endParaRPr lang="en-US" sz="2500" b="1" dirty="0">
              <a:solidFill>
                <a:schemeClr val="accent2">
                  <a:lumMod val="40000"/>
                  <a:lumOff val="60000"/>
                </a:schemeClr>
              </a:solidFill>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 xmlns:a16="http://schemas.microsoft.com/office/drawing/2014/main" id="{AAFCDE33-01D0-4EEA-AC4C-DADD0E1D80FD}"/>
              </a:ext>
            </a:extLst>
          </p:cNvPr>
          <p:cNvCxnSpPr>
            <a:cxnSpLocks/>
            <a:endCxn id="46" idx="1"/>
          </p:cNvCxnSpPr>
          <p:nvPr/>
        </p:nvCxnSpPr>
        <p:spPr>
          <a:xfrm flipV="1">
            <a:off x="2915372" y="3370350"/>
            <a:ext cx="299763" cy="156830"/>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 xmlns:a16="http://schemas.microsoft.com/office/drawing/2014/main" id="{AAFCDE33-01D0-4EEA-AC4C-DADD0E1D80FD}"/>
              </a:ext>
            </a:extLst>
          </p:cNvPr>
          <p:cNvCxnSpPr>
            <a:cxnSpLocks/>
            <a:stCxn id="9" idx="6"/>
            <a:endCxn id="51" idx="1"/>
          </p:cNvCxnSpPr>
          <p:nvPr/>
        </p:nvCxnSpPr>
        <p:spPr>
          <a:xfrm>
            <a:off x="2877748" y="3554198"/>
            <a:ext cx="346204" cy="667583"/>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 xmlns:a16="http://schemas.microsoft.com/office/drawing/2014/main" id="{AAFCDE33-01D0-4EEA-AC4C-DADD0E1D80FD}"/>
              </a:ext>
            </a:extLst>
          </p:cNvPr>
          <p:cNvCxnSpPr>
            <a:cxnSpLocks/>
            <a:stCxn id="9" idx="6"/>
            <a:endCxn id="52" idx="1"/>
          </p:cNvCxnSpPr>
          <p:nvPr/>
        </p:nvCxnSpPr>
        <p:spPr>
          <a:xfrm>
            <a:off x="2877748" y="3554198"/>
            <a:ext cx="346204" cy="1551287"/>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64" name="Round Single Corner Rectangle 63"/>
          <p:cNvSpPr/>
          <p:nvPr/>
        </p:nvSpPr>
        <p:spPr>
          <a:xfrm>
            <a:off x="1973942" y="5660570"/>
            <a:ext cx="5123544" cy="960343"/>
          </a:xfrm>
          <a:prstGeom prst="round1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2000" b="1" dirty="0" smtClean="0">
                <a:solidFill>
                  <a:schemeClr val="tx1"/>
                </a:solidFill>
              </a:rPr>
              <a:t>- TRỌNG TÂM: PHẦN IV, PHẦN  V</a:t>
            </a:r>
            <a:endParaRPr lang="en-US" sz="2000" b="1" dirty="0" smtClean="0">
              <a:solidFill>
                <a:schemeClr val="tx1"/>
              </a:solidFill>
            </a:endParaRPr>
          </a:p>
          <a:p>
            <a:r>
              <a:rPr lang="nl-NL" sz="2000" b="1" dirty="0" smtClean="0">
                <a:solidFill>
                  <a:schemeClr val="tx1"/>
                </a:solidFill>
              </a:rPr>
              <a:t>- TRỌNG ĐIỂM: MỤC 2; 3 PHẦN V </a:t>
            </a:r>
            <a:endParaRPr lang="en-US" sz="2000" b="1" dirty="0">
              <a:solidFill>
                <a:schemeClr val="tx1"/>
              </a:solidFill>
            </a:endParaRPr>
          </a:p>
        </p:txBody>
      </p:sp>
    </p:spTree>
    <p:extLst>
      <p:ext uri="{BB962C8B-B14F-4D97-AF65-F5344CB8AC3E}">
        <p14:creationId xmlns="" xmlns:p14="http://schemas.microsoft.com/office/powerpoint/2010/main" val="7781785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500" fill="hold"/>
                                        <p:tgtEl>
                                          <p:spTgt spid="40"/>
                                        </p:tgtEl>
                                        <p:attrNameLst>
                                          <p:attrName>ppt_x</p:attrName>
                                        </p:attrNameLst>
                                      </p:cBhvr>
                                      <p:tavLst>
                                        <p:tav tm="0">
                                          <p:val>
                                            <p:strVal val="#ppt_x"/>
                                          </p:val>
                                        </p:tav>
                                        <p:tav tm="100000">
                                          <p:val>
                                            <p:strVal val="#ppt_x"/>
                                          </p:val>
                                        </p:tav>
                                      </p:tavLst>
                                    </p:anim>
                                    <p:anim calcmode="lin" valueType="num">
                                      <p:cBhvr additive="base">
                                        <p:cTn id="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42"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down)">
                                      <p:cBhvr>
                                        <p:cTn id="46" dur="500"/>
                                        <p:tgtEl>
                                          <p:spTgt spid="5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down)">
                                      <p:cBhvr>
                                        <p:cTn id="49" dur="500"/>
                                        <p:tgtEl>
                                          <p:spTgt spid="51"/>
                                        </p:tgtEl>
                                      </p:cBhvr>
                                    </p:animEffect>
                                  </p:childTnLst>
                                </p:cTn>
                              </p:par>
                              <p:par>
                                <p:cTn id="50" presetID="22" presetClass="entr" presetSubtype="4" fill="hold" nodeType="with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wipe(down)">
                                      <p:cBhvr>
                                        <p:cTn id="52" dur="500"/>
                                        <p:tgtEl>
                                          <p:spTgt spid="5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down)">
                                      <p:cBhvr>
                                        <p:cTn id="57" dur="500"/>
                                        <p:tgtEl>
                                          <p:spTgt spid="52"/>
                                        </p:tgtEl>
                                      </p:cBhvr>
                                    </p:animEffect>
                                  </p:childTnLst>
                                </p:cTn>
                              </p:par>
                              <p:par>
                                <p:cTn id="58" presetID="22" presetClass="entr" presetSubtype="4" fill="hold"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down)">
                                      <p:cBhvr>
                                        <p:cTn id="60" dur="500"/>
                                        <p:tgtEl>
                                          <p:spTgt spid="61"/>
                                        </p:tgtEl>
                                      </p:cBhvr>
                                    </p:animEffect>
                                  </p:childTnLst>
                                </p:cTn>
                              </p:par>
                            </p:childTnLst>
                          </p:cTn>
                        </p:par>
                      </p:childTnLst>
                    </p:cTn>
                  </p:par>
                  <p:par>
                    <p:cTn id="61" fill="hold">
                      <p:stCondLst>
                        <p:cond delay="indefinite"/>
                      </p:stCondLst>
                      <p:childTnLst>
                        <p:par>
                          <p:cTn id="62" fill="hold">
                            <p:stCondLst>
                              <p:cond delay="0"/>
                            </p:stCondLst>
                            <p:childTnLst>
                              <p:par>
                                <p:cTn id="63" presetID="14" presetClass="entr" presetSubtype="1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randombar(horizontal)">
                                      <p:cBhvr>
                                        <p:cTn id="65" dur="500"/>
                                        <p:tgtEl>
                                          <p:spTgt spid="21"/>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randombar(horizontal)">
                                      <p:cBhvr>
                                        <p:cTn id="6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21" grpId="0" animBg="1"/>
      <p:bldP spid="40" grpId="0" animBg="1"/>
      <p:bldP spid="46" grpId="0" animBg="1"/>
      <p:bldP spid="51" grpId="0" animBg="1"/>
      <p:bldP spid="52" grpId="0" animBg="1"/>
      <p:bldP spid="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0B537F-4537-4E2A-9219-40DF2DE3213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6670" y="115389"/>
            <a:ext cx="12192000" cy="6858000"/>
          </a:xfrm>
          <a:prstGeom prst="rect">
            <a:avLst/>
          </a:prstGeom>
        </p:spPr>
      </p:pic>
      <p:sp>
        <p:nvSpPr>
          <p:cNvPr id="18" name="Rounded Rectangle 7">
            <a:extLst>
              <a:ext uri="{FF2B5EF4-FFF2-40B4-BE49-F238E27FC236}">
                <a16:creationId xmlns="" xmlns:a16="http://schemas.microsoft.com/office/drawing/2014/main" id="{94E756D5-FC0B-4DEB-A04D-786EB3904B43}"/>
              </a:ext>
            </a:extLst>
          </p:cNvPr>
          <p:cNvSpPr/>
          <p:nvPr/>
        </p:nvSpPr>
        <p:spPr>
          <a:xfrm>
            <a:off x="129540" y="115389"/>
            <a:ext cx="11986260" cy="96112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FF0000"/>
                </a:solidFill>
                <a:effectLst/>
                <a:uLnTx/>
                <a:uFillTx/>
                <a:latin typeface="Arial" pitchFamily="34" charset="0"/>
                <a:ea typeface="+mn-ea"/>
                <a:cs typeface="Arial" pitchFamily="34" charset="0"/>
              </a:rPr>
              <a:t>PHẦN I . Ý ĐỊNH HUẤN LUYỆN</a:t>
            </a:r>
          </a:p>
        </p:txBody>
      </p:sp>
      <p:sp>
        <p:nvSpPr>
          <p:cNvPr id="13" name="Hexagon 12">
            <a:extLst>
              <a:ext uri="{FF2B5EF4-FFF2-40B4-BE49-F238E27FC236}">
                <a16:creationId xmlns="" xmlns:a16="http://schemas.microsoft.com/office/drawing/2014/main" id="{4E1A0253-0AF9-4ABF-BF50-F6475E60C331}"/>
              </a:ext>
            </a:extLst>
          </p:cNvPr>
          <p:cNvSpPr/>
          <p:nvPr/>
        </p:nvSpPr>
        <p:spPr>
          <a:xfrm>
            <a:off x="726064" y="1495894"/>
            <a:ext cx="2492221" cy="1535500"/>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2800" b="1" dirty="0">
                <a:solidFill>
                  <a:srgbClr val="FF0000"/>
                </a:solidFill>
                <a:latin typeface="Arial" pitchFamily="34" charset="0"/>
                <a:cs typeface="Arial" pitchFamily="34" charset="0"/>
              </a:rPr>
              <a:t>ĐỐI TƯỢNG</a:t>
            </a:r>
            <a:endParaRPr lang="vi-VN" sz="2800" dirty="0">
              <a:solidFill>
                <a:srgbClr val="FF0000"/>
              </a:solidFill>
              <a:latin typeface="Arial" pitchFamily="34" charset="0"/>
              <a:cs typeface="Arial" pitchFamily="34" charset="0"/>
            </a:endParaRPr>
          </a:p>
        </p:txBody>
      </p:sp>
      <p:sp>
        <p:nvSpPr>
          <p:cNvPr id="14" name="Hexagon 13">
            <a:extLst>
              <a:ext uri="{FF2B5EF4-FFF2-40B4-BE49-F238E27FC236}">
                <a16:creationId xmlns="" xmlns:a16="http://schemas.microsoft.com/office/drawing/2014/main" id="{67587D4C-F280-4A30-8ACF-26298BB28F32}"/>
              </a:ext>
            </a:extLst>
          </p:cNvPr>
          <p:cNvSpPr/>
          <p:nvPr/>
        </p:nvSpPr>
        <p:spPr>
          <a:xfrm>
            <a:off x="701407" y="3234280"/>
            <a:ext cx="2567743" cy="1535500"/>
          </a:xfrm>
          <a:prstGeom prst="hexago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2800" b="1">
                <a:solidFill>
                  <a:srgbClr val="FF0000"/>
                </a:solidFill>
                <a:latin typeface="Arial" pitchFamily="34" charset="0"/>
                <a:cs typeface="Arial" pitchFamily="34" charset="0"/>
              </a:rPr>
              <a:t>PHƯƠNG PHÁP</a:t>
            </a:r>
            <a:endParaRPr lang="vi-VN" sz="2800">
              <a:solidFill>
                <a:srgbClr val="FF0000"/>
              </a:solidFill>
              <a:latin typeface="Arial" pitchFamily="34" charset="0"/>
              <a:cs typeface="Arial" pitchFamily="34" charset="0"/>
            </a:endParaRPr>
          </a:p>
        </p:txBody>
      </p:sp>
      <p:sp>
        <p:nvSpPr>
          <p:cNvPr id="15" name="Hexagon 14">
            <a:extLst>
              <a:ext uri="{FF2B5EF4-FFF2-40B4-BE49-F238E27FC236}">
                <a16:creationId xmlns="" xmlns:a16="http://schemas.microsoft.com/office/drawing/2014/main" id="{23D38211-953C-4524-B9FC-72951689E6F5}"/>
              </a:ext>
            </a:extLst>
          </p:cNvPr>
          <p:cNvSpPr/>
          <p:nvPr/>
        </p:nvSpPr>
        <p:spPr>
          <a:xfrm>
            <a:off x="691570" y="4972666"/>
            <a:ext cx="2492221" cy="1465704"/>
          </a:xfrm>
          <a:prstGeom prst="hexago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2800" b="1" dirty="0">
                <a:solidFill>
                  <a:srgbClr val="FF0000"/>
                </a:solidFill>
                <a:latin typeface="Arial" pitchFamily="34" charset="0"/>
                <a:cs typeface="Arial" pitchFamily="34" charset="0"/>
              </a:rPr>
              <a:t>THỜI GIAN</a:t>
            </a:r>
            <a:endParaRPr lang="vi-VN" sz="2800" dirty="0">
              <a:solidFill>
                <a:srgbClr val="FF0000"/>
              </a:solidFill>
              <a:latin typeface="Arial" pitchFamily="34" charset="0"/>
              <a:cs typeface="Arial" pitchFamily="34" charset="0"/>
            </a:endParaRPr>
          </a:p>
        </p:txBody>
      </p:sp>
      <p:sp>
        <p:nvSpPr>
          <p:cNvPr id="16" name="Rounded Rectangle 15">
            <a:extLst>
              <a:ext uri="{FF2B5EF4-FFF2-40B4-BE49-F238E27FC236}">
                <a16:creationId xmlns="" xmlns:a16="http://schemas.microsoft.com/office/drawing/2014/main" id="{673B148E-B599-4DC1-871C-C65D58B43E31}"/>
              </a:ext>
            </a:extLst>
          </p:cNvPr>
          <p:cNvSpPr/>
          <p:nvPr/>
        </p:nvSpPr>
        <p:spPr>
          <a:xfrm>
            <a:off x="4582862" y="1828800"/>
            <a:ext cx="5091636" cy="9073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b="1" dirty="0" err="1">
                <a:latin typeface="Times New Roman" panose="02020603050405020304" pitchFamily="18" charset="0"/>
                <a:cs typeface="Times New Roman" panose="02020603050405020304" pitchFamily="18" charset="0"/>
              </a:rPr>
              <a:t>Sĩ</a:t>
            </a:r>
            <a:r>
              <a:rPr lang="en-US" sz="2400" b="1" dirty="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quan</a:t>
            </a:r>
            <a:endParaRPr lang="vi-VN" sz="3200" b="1" dirty="0">
              <a:solidFill>
                <a:srgbClr val="A50021"/>
              </a:solidFill>
              <a:latin typeface="Times New Roman" panose="02020603050405020304" pitchFamily="18" charset="0"/>
              <a:cs typeface="Times New Roman" panose="02020603050405020304" pitchFamily="18" charset="0"/>
            </a:endParaRPr>
          </a:p>
        </p:txBody>
      </p:sp>
      <p:sp>
        <p:nvSpPr>
          <p:cNvPr id="17" name="Chevron 16">
            <a:extLst>
              <a:ext uri="{FF2B5EF4-FFF2-40B4-BE49-F238E27FC236}">
                <a16:creationId xmlns="" xmlns:a16="http://schemas.microsoft.com/office/drawing/2014/main" id="{3765AE14-032A-4D2A-B02E-38317344FAA4}"/>
              </a:ext>
            </a:extLst>
          </p:cNvPr>
          <p:cNvSpPr/>
          <p:nvPr/>
        </p:nvSpPr>
        <p:spPr>
          <a:xfrm>
            <a:off x="3523289" y="2008334"/>
            <a:ext cx="874590" cy="553861"/>
          </a:xfrm>
          <a:prstGeom prst="chevron">
            <a:avLst>
              <a:gd name="adj" fmla="val 743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vi-VN">
              <a:solidFill>
                <a:schemeClr val="tx1"/>
              </a:solidFill>
              <a:latin typeface="Arial" pitchFamily="34" charset="0"/>
              <a:cs typeface="Arial" pitchFamily="34" charset="0"/>
            </a:endParaRPr>
          </a:p>
        </p:txBody>
      </p:sp>
      <p:cxnSp>
        <p:nvCxnSpPr>
          <p:cNvPr id="22" name="Straight Arrow Connector 21">
            <a:extLst>
              <a:ext uri="{FF2B5EF4-FFF2-40B4-BE49-F238E27FC236}">
                <a16:creationId xmlns="" xmlns:a16="http://schemas.microsoft.com/office/drawing/2014/main" id="{A79FFA6D-81BE-4B38-8271-B253836D833B}"/>
              </a:ext>
            </a:extLst>
          </p:cNvPr>
          <p:cNvCxnSpPr>
            <a:cxnSpLocks/>
            <a:stCxn id="14" idx="0"/>
            <a:endCxn id="24" idx="1"/>
          </p:cNvCxnSpPr>
          <p:nvPr/>
        </p:nvCxnSpPr>
        <p:spPr>
          <a:xfrm flipV="1">
            <a:off x="3269150" y="2768440"/>
            <a:ext cx="1253231" cy="123359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 xmlns:a16="http://schemas.microsoft.com/office/drawing/2014/main" id="{ADBBEF86-9616-4FA5-B63D-B38CA6766688}"/>
              </a:ext>
            </a:extLst>
          </p:cNvPr>
          <p:cNvCxnSpPr>
            <a:cxnSpLocks/>
          </p:cNvCxnSpPr>
          <p:nvPr/>
        </p:nvCxnSpPr>
        <p:spPr>
          <a:xfrm>
            <a:off x="3312385" y="4002030"/>
            <a:ext cx="1057901" cy="1294450"/>
          </a:xfrm>
          <a:prstGeom prst="straightConnector1">
            <a:avLst/>
          </a:prstGeom>
          <a:ln w="762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 xmlns:a16="http://schemas.microsoft.com/office/drawing/2014/main" id="{155345E5-24BC-47C2-9F5F-779423E6CD20}"/>
              </a:ext>
            </a:extLst>
          </p:cNvPr>
          <p:cNvSpPr/>
          <p:nvPr/>
        </p:nvSpPr>
        <p:spPr>
          <a:xfrm>
            <a:off x="4522381" y="1832179"/>
            <a:ext cx="6719794" cy="187252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vi-VN" sz="2400" b="1" dirty="0">
                <a:solidFill>
                  <a:srgbClr val="A50021"/>
                </a:solidFill>
                <a:latin typeface="Arial" pitchFamily="34" charset="0"/>
                <a:cs typeface="Arial" pitchFamily="34" charset="0"/>
              </a:rPr>
              <a:t>Cán bộ giảng </a:t>
            </a:r>
            <a:r>
              <a:rPr lang="vi-VN" sz="2400" b="1" dirty="0" smtClean="0">
                <a:solidFill>
                  <a:srgbClr val="A50021"/>
                </a:solidFill>
                <a:latin typeface="Arial" pitchFamily="34" charset="0"/>
                <a:cs typeface="Arial" pitchFamily="34" charset="0"/>
              </a:rPr>
              <a:t>dạy</a:t>
            </a:r>
            <a:endParaRPr lang="en-US" sz="2400" b="1" dirty="0" smtClean="0">
              <a:solidFill>
                <a:srgbClr val="A50021"/>
              </a:solidFill>
              <a:latin typeface="Arial" pitchFamily="34" charset="0"/>
              <a:cs typeface="Arial" pitchFamily="34" charset="0"/>
            </a:endParaRPr>
          </a:p>
          <a:p>
            <a:pPr algn="ctr"/>
            <a:r>
              <a:rPr lang="en-GB" sz="2400" dirty="0" err="1"/>
              <a:t>Sử</a:t>
            </a:r>
            <a:r>
              <a:rPr lang="en-GB" sz="2400" dirty="0"/>
              <a:t> </a:t>
            </a:r>
            <a:r>
              <a:rPr lang="en-GB" sz="2400" dirty="0" err="1"/>
              <a:t>dụng</a:t>
            </a:r>
            <a:r>
              <a:rPr lang="en-GB" sz="2400" dirty="0"/>
              <a:t> </a:t>
            </a:r>
            <a:r>
              <a:rPr lang="en-GB" sz="2400" dirty="0" err="1"/>
              <a:t>phương</a:t>
            </a:r>
            <a:r>
              <a:rPr lang="en-GB" sz="2400" dirty="0"/>
              <a:t> </a:t>
            </a:r>
            <a:r>
              <a:rPr lang="en-GB" sz="2400" dirty="0" err="1"/>
              <a:t>pháp</a:t>
            </a:r>
            <a:r>
              <a:rPr lang="en-GB" sz="2400" dirty="0"/>
              <a:t> </a:t>
            </a:r>
            <a:r>
              <a:rPr lang="en-GB" sz="2400" dirty="0" err="1"/>
              <a:t>thuyết</a:t>
            </a:r>
            <a:r>
              <a:rPr lang="en-GB" sz="2400" dirty="0"/>
              <a:t> </a:t>
            </a:r>
            <a:r>
              <a:rPr lang="en-GB" sz="2400" dirty="0" err="1"/>
              <a:t>trình</a:t>
            </a:r>
            <a:r>
              <a:rPr lang="en-GB" sz="2400" dirty="0"/>
              <a:t>, </a:t>
            </a:r>
            <a:r>
              <a:rPr lang="en-GB" sz="2400" dirty="0" err="1"/>
              <a:t>diễn</a:t>
            </a:r>
            <a:r>
              <a:rPr lang="en-GB" sz="2400" dirty="0"/>
              <a:t> </a:t>
            </a:r>
            <a:r>
              <a:rPr lang="en-GB" sz="2400" dirty="0" err="1"/>
              <a:t>giải</a:t>
            </a:r>
            <a:r>
              <a:rPr lang="en-GB" sz="2400" dirty="0"/>
              <a:t>, </a:t>
            </a:r>
            <a:r>
              <a:rPr lang="en-GB" sz="2400" dirty="0" err="1"/>
              <a:t>phân</a:t>
            </a:r>
            <a:r>
              <a:rPr lang="en-GB" sz="2400" dirty="0"/>
              <a:t> </a:t>
            </a:r>
            <a:r>
              <a:rPr lang="en-GB" sz="2400" dirty="0" err="1"/>
              <a:t>tích</a:t>
            </a:r>
            <a:r>
              <a:rPr lang="en-GB" sz="2400" dirty="0"/>
              <a:t>, </a:t>
            </a:r>
            <a:r>
              <a:rPr lang="en-GB" sz="2400" dirty="0" err="1"/>
              <a:t>quy</a:t>
            </a:r>
            <a:r>
              <a:rPr lang="en-GB" sz="2400" dirty="0"/>
              <a:t> </a:t>
            </a:r>
            <a:r>
              <a:rPr lang="en-GB" sz="2400" dirty="0" err="1"/>
              <a:t>nạp</a:t>
            </a:r>
            <a:r>
              <a:rPr lang="en-GB" sz="2400" dirty="0"/>
              <a:t>, </a:t>
            </a:r>
            <a:r>
              <a:rPr lang="en-GB" sz="2400" dirty="0" err="1"/>
              <a:t>đọc</a:t>
            </a:r>
            <a:r>
              <a:rPr lang="en-GB" sz="2400" dirty="0"/>
              <a:t> </a:t>
            </a:r>
            <a:r>
              <a:rPr lang="en-GB" sz="2400" dirty="0" err="1"/>
              <a:t>chậm</a:t>
            </a:r>
            <a:r>
              <a:rPr lang="en-GB" sz="2400" dirty="0"/>
              <a:t> </a:t>
            </a:r>
            <a:r>
              <a:rPr lang="en-GB" sz="2400" dirty="0" err="1"/>
              <a:t>kết</a:t>
            </a:r>
            <a:r>
              <a:rPr lang="en-GB" sz="2400" dirty="0"/>
              <a:t> </a:t>
            </a:r>
            <a:r>
              <a:rPr lang="en-GB" sz="2400" dirty="0" err="1"/>
              <a:t>hợp</a:t>
            </a:r>
            <a:r>
              <a:rPr lang="en-GB" sz="2400" dirty="0"/>
              <a:t> </a:t>
            </a:r>
            <a:r>
              <a:rPr lang="en-GB" sz="2400" dirty="0" err="1"/>
              <a:t>sơ</a:t>
            </a:r>
            <a:r>
              <a:rPr lang="en-GB" sz="2400" dirty="0"/>
              <a:t> </a:t>
            </a:r>
            <a:r>
              <a:rPr lang="en-GB" sz="2400" dirty="0" err="1"/>
              <a:t>đồ</a:t>
            </a:r>
            <a:r>
              <a:rPr lang="en-GB" sz="2400" dirty="0"/>
              <a:t> minh </a:t>
            </a:r>
            <a:r>
              <a:rPr lang="en-GB" sz="2400" dirty="0" err="1"/>
              <a:t>họa</a:t>
            </a:r>
            <a:r>
              <a:rPr lang="en-GB" sz="2400" dirty="0"/>
              <a:t> </a:t>
            </a:r>
            <a:r>
              <a:rPr lang="en-GB" sz="2400" dirty="0" err="1"/>
              <a:t>và</a:t>
            </a:r>
            <a:r>
              <a:rPr lang="en-GB" sz="2400" dirty="0"/>
              <a:t> </a:t>
            </a:r>
            <a:r>
              <a:rPr lang="en-GB" sz="2400" dirty="0" err="1"/>
              <a:t>trình</a:t>
            </a:r>
            <a:r>
              <a:rPr lang="en-GB" sz="2400" dirty="0"/>
              <a:t> </a:t>
            </a:r>
            <a:r>
              <a:rPr lang="en-GB" sz="2400" dirty="0" err="1"/>
              <a:t>chiếu</a:t>
            </a:r>
            <a:r>
              <a:rPr lang="en-GB" sz="2400" dirty="0"/>
              <a:t> power point </a:t>
            </a:r>
            <a:r>
              <a:rPr lang="en-GB" sz="2400" dirty="0" err="1"/>
              <a:t>để</a:t>
            </a:r>
            <a:r>
              <a:rPr lang="en-GB" sz="2400" dirty="0"/>
              <a:t> </a:t>
            </a:r>
            <a:r>
              <a:rPr lang="en-GB" sz="2400" dirty="0" err="1"/>
              <a:t>làm</a:t>
            </a:r>
            <a:r>
              <a:rPr lang="en-GB" sz="2400" dirty="0"/>
              <a:t> </a:t>
            </a:r>
            <a:r>
              <a:rPr lang="en-GB" sz="2400" dirty="0" err="1"/>
              <a:t>rõ</a:t>
            </a:r>
            <a:r>
              <a:rPr lang="en-GB" sz="2400" dirty="0"/>
              <a:t> </a:t>
            </a:r>
            <a:r>
              <a:rPr lang="en-GB" sz="2400" dirty="0" err="1"/>
              <a:t>nội</a:t>
            </a:r>
            <a:r>
              <a:rPr lang="en-GB" sz="2400" dirty="0"/>
              <a:t> dung</a:t>
            </a:r>
            <a:r>
              <a:rPr lang="en-GB" dirty="0"/>
              <a:t>.</a:t>
            </a:r>
            <a:endParaRPr lang="en-US" dirty="0"/>
          </a:p>
          <a:p>
            <a:pPr algn="ctr"/>
            <a:endParaRPr lang="vi-VN" sz="2400" b="1" dirty="0" smtClean="0">
              <a:solidFill>
                <a:srgbClr val="A50021"/>
              </a:solidFill>
              <a:latin typeface="Arial" pitchFamily="34" charset="0"/>
              <a:cs typeface="Arial" pitchFamily="34" charset="0"/>
            </a:endParaRPr>
          </a:p>
        </p:txBody>
      </p:sp>
      <p:sp>
        <p:nvSpPr>
          <p:cNvPr id="25" name="Rectangle 24">
            <a:extLst>
              <a:ext uri="{FF2B5EF4-FFF2-40B4-BE49-F238E27FC236}">
                <a16:creationId xmlns="" xmlns:a16="http://schemas.microsoft.com/office/drawing/2014/main" id="{BB15053B-2B41-41A1-ADDF-D2E24337E27C}"/>
              </a:ext>
            </a:extLst>
          </p:cNvPr>
          <p:cNvSpPr/>
          <p:nvPr/>
        </p:nvSpPr>
        <p:spPr>
          <a:xfrm>
            <a:off x="4471101" y="4825626"/>
            <a:ext cx="6771073" cy="14295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vi-VN" sz="2400" b="1" dirty="0">
                <a:solidFill>
                  <a:srgbClr val="0808B8"/>
                </a:solidFill>
                <a:latin typeface="Arial" pitchFamily="34" charset="0"/>
                <a:cs typeface="Arial" pitchFamily="34" charset="0"/>
              </a:rPr>
              <a:t>Người </a:t>
            </a:r>
            <a:r>
              <a:rPr lang="vi-VN" sz="2400" b="1" dirty="0" smtClean="0">
                <a:solidFill>
                  <a:srgbClr val="0808B8"/>
                </a:solidFill>
                <a:latin typeface="Arial" pitchFamily="34" charset="0"/>
                <a:cs typeface="Arial" pitchFamily="34" charset="0"/>
              </a:rPr>
              <a:t>học</a:t>
            </a:r>
            <a:endParaRPr lang="en-US" sz="2400" b="1" dirty="0" smtClean="0">
              <a:solidFill>
                <a:srgbClr val="0808B8"/>
              </a:solidFill>
              <a:latin typeface="Arial" pitchFamily="34" charset="0"/>
              <a:cs typeface="Arial" pitchFamily="34" charset="0"/>
            </a:endParaRPr>
          </a:p>
          <a:p>
            <a:pPr algn="ctr"/>
            <a:r>
              <a:rPr lang="en-US" sz="2400" dirty="0" err="1"/>
              <a:t>Chú</a:t>
            </a:r>
            <a:r>
              <a:rPr lang="en-US" sz="2400" dirty="0"/>
              <a:t> ý </a:t>
            </a:r>
            <a:r>
              <a:rPr lang="en-US" sz="2400" dirty="0" err="1"/>
              <a:t>lắng</a:t>
            </a:r>
            <a:r>
              <a:rPr lang="en-US" sz="2400" dirty="0"/>
              <a:t> </a:t>
            </a:r>
            <a:r>
              <a:rPr lang="en-US" sz="2400" dirty="0" err="1"/>
              <a:t>nghe</a:t>
            </a:r>
            <a:r>
              <a:rPr lang="en-US" sz="2400" dirty="0"/>
              <a:t>, </a:t>
            </a:r>
            <a:r>
              <a:rPr lang="en-US" sz="2400" dirty="0" err="1"/>
              <a:t>ghi</a:t>
            </a:r>
            <a:r>
              <a:rPr lang="en-US" sz="2400" dirty="0"/>
              <a:t> </a:t>
            </a:r>
            <a:r>
              <a:rPr lang="en-US" sz="2400" dirty="0" err="1"/>
              <a:t>chép</a:t>
            </a:r>
            <a:r>
              <a:rPr lang="en-US" sz="2400" dirty="0"/>
              <a:t> </a:t>
            </a:r>
            <a:r>
              <a:rPr lang="en-US" sz="2400" dirty="0" err="1"/>
              <a:t>những</a:t>
            </a:r>
            <a:r>
              <a:rPr lang="en-US" sz="2400" dirty="0"/>
              <a:t> </a:t>
            </a:r>
            <a:r>
              <a:rPr lang="en-US" sz="2400" dirty="0" err="1"/>
              <a:t>nội</a:t>
            </a:r>
            <a:r>
              <a:rPr lang="en-US" sz="2400" dirty="0"/>
              <a:t> dung </a:t>
            </a:r>
            <a:r>
              <a:rPr lang="en-US" sz="2400" dirty="0" err="1"/>
              <a:t>chính</a:t>
            </a:r>
            <a:r>
              <a:rPr lang="en-US" sz="2400" dirty="0"/>
              <a:t> </a:t>
            </a:r>
            <a:r>
              <a:rPr lang="en-US" sz="2400" dirty="0" err="1"/>
              <a:t>và</a:t>
            </a:r>
            <a:r>
              <a:rPr lang="en-US" sz="2400" dirty="0"/>
              <a:t> </a:t>
            </a:r>
            <a:r>
              <a:rPr lang="en-US" sz="2400" dirty="0" err="1"/>
              <a:t>tham</a:t>
            </a:r>
            <a:r>
              <a:rPr lang="en-US" sz="2400" dirty="0"/>
              <a:t> </a:t>
            </a:r>
            <a:r>
              <a:rPr lang="en-US" sz="2400" dirty="0" err="1"/>
              <a:t>gia</a:t>
            </a:r>
            <a:r>
              <a:rPr lang="en-US" sz="2400" dirty="0"/>
              <a:t> </a:t>
            </a:r>
            <a:r>
              <a:rPr lang="en-US" sz="2400" dirty="0" err="1"/>
              <a:t>trả</a:t>
            </a:r>
            <a:r>
              <a:rPr lang="en-US" sz="2400" dirty="0"/>
              <a:t> </a:t>
            </a:r>
            <a:r>
              <a:rPr lang="en-US" sz="2400" dirty="0" err="1"/>
              <a:t>lời</a:t>
            </a:r>
            <a:r>
              <a:rPr lang="en-US" sz="2400" dirty="0"/>
              <a:t> </a:t>
            </a:r>
            <a:r>
              <a:rPr lang="en-US" sz="2400" dirty="0" err="1"/>
              <a:t>những</a:t>
            </a:r>
            <a:r>
              <a:rPr lang="en-US" sz="2400" dirty="0"/>
              <a:t> </a:t>
            </a:r>
            <a:r>
              <a:rPr lang="en-US" sz="2400" dirty="0" err="1"/>
              <a:t>câu</a:t>
            </a:r>
            <a:r>
              <a:rPr lang="en-US" sz="2400" dirty="0"/>
              <a:t> </a:t>
            </a:r>
            <a:r>
              <a:rPr lang="en-US" sz="2400" dirty="0" err="1"/>
              <a:t>hỏi</a:t>
            </a:r>
            <a:r>
              <a:rPr lang="en-US" sz="2400" dirty="0"/>
              <a:t> </a:t>
            </a:r>
            <a:r>
              <a:rPr lang="en-US" sz="2400" dirty="0" err="1"/>
              <a:t>của</a:t>
            </a:r>
            <a:r>
              <a:rPr lang="en-US" sz="2400" dirty="0"/>
              <a:t> </a:t>
            </a:r>
            <a:r>
              <a:rPr lang="en-US" sz="2400" dirty="0" err="1"/>
              <a:t>người</a:t>
            </a:r>
            <a:r>
              <a:rPr lang="en-US" sz="2400" dirty="0"/>
              <a:t> </a:t>
            </a:r>
            <a:r>
              <a:rPr lang="en-US" sz="2400" dirty="0" err="1"/>
              <a:t>giảng</a:t>
            </a:r>
            <a:r>
              <a:rPr lang="en-US" sz="2400" dirty="0"/>
              <a:t> </a:t>
            </a:r>
            <a:r>
              <a:rPr lang="en-US" sz="2400" dirty="0" err="1"/>
              <a:t>bài</a:t>
            </a:r>
            <a:r>
              <a:rPr lang="en-US" dirty="0"/>
              <a:t>.</a:t>
            </a:r>
            <a:endParaRPr lang="en-US" sz="2400" b="1" dirty="0">
              <a:solidFill>
                <a:srgbClr val="0808B8"/>
              </a:solidFill>
              <a:latin typeface="Arial" pitchFamily="34" charset="0"/>
              <a:cs typeface="Arial" pitchFamily="34" charset="0"/>
            </a:endParaRPr>
          </a:p>
        </p:txBody>
      </p:sp>
      <p:sp>
        <p:nvSpPr>
          <p:cNvPr id="26" name="Chevron 26">
            <a:extLst>
              <a:ext uri="{FF2B5EF4-FFF2-40B4-BE49-F238E27FC236}">
                <a16:creationId xmlns="" xmlns:a16="http://schemas.microsoft.com/office/drawing/2014/main" id="{75A9E3E2-E171-4C8F-AEBA-DF55C7D28341}"/>
              </a:ext>
            </a:extLst>
          </p:cNvPr>
          <p:cNvSpPr/>
          <p:nvPr/>
        </p:nvSpPr>
        <p:spPr>
          <a:xfrm>
            <a:off x="3591297" y="5428587"/>
            <a:ext cx="874590" cy="553861"/>
          </a:xfrm>
          <a:prstGeom prst="chevron">
            <a:avLst>
              <a:gd name="adj" fmla="val 7439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vi-VN">
              <a:solidFill>
                <a:schemeClr val="tx1"/>
              </a:solidFill>
              <a:latin typeface="Arial" pitchFamily="34" charset="0"/>
              <a:cs typeface="Arial" pitchFamily="34" charset="0"/>
            </a:endParaRPr>
          </a:p>
        </p:txBody>
      </p:sp>
      <p:sp>
        <p:nvSpPr>
          <p:cNvPr id="27" name="Rounded Rectangle 27">
            <a:extLst>
              <a:ext uri="{FF2B5EF4-FFF2-40B4-BE49-F238E27FC236}">
                <a16:creationId xmlns="" xmlns:a16="http://schemas.microsoft.com/office/drawing/2014/main" id="{6FBB0423-130B-4B6F-8933-DE80254EC60C}"/>
              </a:ext>
            </a:extLst>
          </p:cNvPr>
          <p:cNvSpPr/>
          <p:nvPr/>
        </p:nvSpPr>
        <p:spPr>
          <a:xfrm>
            <a:off x="4465887" y="4416304"/>
            <a:ext cx="7648137" cy="23128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r>
              <a:rPr lang="en-US" sz="2400" dirty="0"/>
              <a:t>- </a:t>
            </a:r>
            <a:r>
              <a:rPr lang="en-US" sz="2400" dirty="0" err="1"/>
              <a:t>Thời</a:t>
            </a:r>
            <a:r>
              <a:rPr lang="en-US" sz="2400" dirty="0"/>
              <a:t> </a:t>
            </a:r>
            <a:r>
              <a:rPr lang="en-US" sz="2400" dirty="0" err="1"/>
              <a:t>gian</a:t>
            </a:r>
            <a:r>
              <a:rPr lang="en-US" sz="2400" dirty="0"/>
              <a:t> </a:t>
            </a:r>
            <a:r>
              <a:rPr lang="en-US" sz="2400" dirty="0" err="1"/>
              <a:t>toàn</a:t>
            </a:r>
            <a:r>
              <a:rPr lang="en-US" sz="2400" dirty="0"/>
              <a:t> </a:t>
            </a:r>
            <a:r>
              <a:rPr lang="en-US" sz="2400" dirty="0" err="1"/>
              <a:t>bài</a:t>
            </a:r>
            <a:r>
              <a:rPr lang="en-US" sz="2400" dirty="0"/>
              <a:t>: 07 </a:t>
            </a:r>
            <a:r>
              <a:rPr lang="en-US" sz="2400" dirty="0" err="1"/>
              <a:t>giờ</a:t>
            </a:r>
            <a:r>
              <a:rPr lang="en-US" sz="2400" dirty="0"/>
              <a:t>.</a:t>
            </a:r>
          </a:p>
          <a:p>
            <a:r>
              <a:rPr lang="en-US" sz="2400" dirty="0"/>
              <a:t>- </a:t>
            </a:r>
            <a:r>
              <a:rPr lang="en-US" sz="2400" dirty="0" err="1"/>
              <a:t>Thời</a:t>
            </a:r>
            <a:r>
              <a:rPr lang="en-US" sz="2400" dirty="0"/>
              <a:t> </a:t>
            </a:r>
            <a:r>
              <a:rPr lang="en-US" sz="2400" dirty="0" err="1"/>
              <a:t>gian</a:t>
            </a:r>
            <a:r>
              <a:rPr lang="en-US" sz="2400" dirty="0"/>
              <a:t> </a:t>
            </a:r>
            <a:r>
              <a:rPr lang="en-US" sz="2400" dirty="0" err="1"/>
              <a:t>lên</a:t>
            </a:r>
            <a:r>
              <a:rPr lang="en-US" sz="2400" dirty="0"/>
              <a:t> </a:t>
            </a:r>
            <a:r>
              <a:rPr lang="en-US" sz="2400" dirty="0" err="1"/>
              <a:t>lớp</a:t>
            </a:r>
            <a:r>
              <a:rPr lang="en-US" sz="2400" dirty="0"/>
              <a:t>: 03 </a:t>
            </a:r>
            <a:r>
              <a:rPr lang="en-US" sz="2400" dirty="0" err="1"/>
              <a:t>giờ</a:t>
            </a:r>
            <a:r>
              <a:rPr lang="en-US" sz="2400" dirty="0"/>
              <a:t>.</a:t>
            </a:r>
          </a:p>
          <a:p>
            <a:r>
              <a:rPr lang="en-US" sz="2400" dirty="0"/>
              <a:t>- </a:t>
            </a:r>
            <a:r>
              <a:rPr lang="en-US" sz="2400" dirty="0" err="1"/>
              <a:t>Thời</a:t>
            </a:r>
            <a:r>
              <a:rPr lang="en-US" sz="2400" dirty="0"/>
              <a:t> </a:t>
            </a:r>
            <a:r>
              <a:rPr lang="en-US" sz="2400" dirty="0" err="1"/>
              <a:t>gian</a:t>
            </a:r>
            <a:r>
              <a:rPr lang="en-US" sz="2400" dirty="0"/>
              <a:t> </a:t>
            </a:r>
            <a:r>
              <a:rPr lang="en-US" sz="2400" dirty="0" err="1"/>
              <a:t>bổ</a:t>
            </a:r>
            <a:r>
              <a:rPr lang="en-US" sz="2400" dirty="0"/>
              <a:t> </a:t>
            </a:r>
            <a:r>
              <a:rPr lang="en-US" sz="2400" dirty="0" err="1"/>
              <a:t>trợ</a:t>
            </a:r>
            <a:r>
              <a:rPr lang="en-US" sz="2400" dirty="0"/>
              <a:t>: 45 </a:t>
            </a:r>
            <a:r>
              <a:rPr lang="en-US" sz="2400" dirty="0" err="1"/>
              <a:t>phút</a:t>
            </a:r>
            <a:r>
              <a:rPr lang="en-US" sz="2400" dirty="0"/>
              <a:t>.</a:t>
            </a:r>
          </a:p>
          <a:p>
            <a:r>
              <a:rPr lang="en-US" sz="2400" dirty="0"/>
              <a:t>- </a:t>
            </a:r>
            <a:r>
              <a:rPr lang="en-US" sz="2400" dirty="0" err="1"/>
              <a:t>Thời</a:t>
            </a:r>
            <a:r>
              <a:rPr lang="en-US" sz="2400" dirty="0"/>
              <a:t> </a:t>
            </a:r>
            <a:r>
              <a:rPr lang="en-US" sz="2400" dirty="0" err="1"/>
              <a:t>gian</a:t>
            </a:r>
            <a:r>
              <a:rPr lang="en-US" sz="2400" dirty="0"/>
              <a:t> </a:t>
            </a:r>
            <a:r>
              <a:rPr lang="en-US" sz="2400" dirty="0" err="1"/>
              <a:t>ôn</a:t>
            </a:r>
            <a:r>
              <a:rPr lang="en-US" sz="2400" dirty="0"/>
              <a:t> </a:t>
            </a:r>
            <a:r>
              <a:rPr lang="en-US" sz="2400" dirty="0" err="1"/>
              <a:t>luyện</a:t>
            </a:r>
            <a:r>
              <a:rPr lang="en-US" sz="2400" dirty="0"/>
              <a:t>, </a:t>
            </a:r>
            <a:r>
              <a:rPr lang="en-US" sz="2400" dirty="0" err="1"/>
              <a:t>thảo</a:t>
            </a:r>
            <a:r>
              <a:rPr lang="en-US" sz="2400" dirty="0"/>
              <a:t> </a:t>
            </a:r>
            <a:r>
              <a:rPr lang="en-US" sz="2400" dirty="0" err="1"/>
              <a:t>luận</a:t>
            </a:r>
            <a:r>
              <a:rPr lang="en-US" sz="2400" dirty="0"/>
              <a:t>: 02 </a:t>
            </a:r>
            <a:r>
              <a:rPr lang="en-US" sz="2400" dirty="0" err="1"/>
              <a:t>giờ</a:t>
            </a:r>
            <a:r>
              <a:rPr lang="en-US" sz="2400" dirty="0"/>
              <a:t> 45 </a:t>
            </a:r>
            <a:r>
              <a:rPr lang="en-US" sz="2400" dirty="0" err="1"/>
              <a:t>phút</a:t>
            </a:r>
            <a:r>
              <a:rPr lang="en-US" sz="2400" dirty="0"/>
              <a:t>.</a:t>
            </a:r>
          </a:p>
          <a:p>
            <a:r>
              <a:rPr lang="en-US" sz="2400" dirty="0"/>
              <a:t>  - </a:t>
            </a:r>
            <a:r>
              <a:rPr lang="en-US" sz="2400" dirty="0" err="1"/>
              <a:t>Thời</a:t>
            </a:r>
            <a:r>
              <a:rPr lang="en-US" sz="2400" dirty="0"/>
              <a:t> </a:t>
            </a:r>
            <a:r>
              <a:rPr lang="en-US" sz="2400" dirty="0" err="1"/>
              <a:t>gian</a:t>
            </a:r>
            <a:r>
              <a:rPr lang="en-US" sz="2400" dirty="0"/>
              <a:t> </a:t>
            </a:r>
            <a:r>
              <a:rPr lang="en-US" sz="2400" dirty="0" err="1"/>
              <a:t>kiểm</a:t>
            </a:r>
            <a:r>
              <a:rPr lang="en-US" sz="2400" dirty="0"/>
              <a:t> </a:t>
            </a:r>
            <a:r>
              <a:rPr lang="en-US" sz="2400" dirty="0" err="1"/>
              <a:t>tra</a:t>
            </a:r>
            <a:r>
              <a:rPr lang="en-US" sz="2400" dirty="0"/>
              <a:t>: 30 </a:t>
            </a:r>
            <a:r>
              <a:rPr lang="en-US" sz="2400" dirty="0" err="1"/>
              <a:t>phút</a:t>
            </a:r>
            <a:r>
              <a:rPr lang="en-US" sz="2400" dirty="0"/>
              <a:t>.</a:t>
            </a:r>
          </a:p>
        </p:txBody>
      </p:sp>
      <p:sp>
        <p:nvSpPr>
          <p:cNvPr id="28" name="Hexagon 27">
            <a:extLst>
              <a:ext uri="{FF2B5EF4-FFF2-40B4-BE49-F238E27FC236}">
                <a16:creationId xmlns="" xmlns:a16="http://schemas.microsoft.com/office/drawing/2014/main" id="{DBE590E0-4FC6-4ED8-86AF-FF78C679A836}"/>
              </a:ext>
            </a:extLst>
          </p:cNvPr>
          <p:cNvSpPr/>
          <p:nvPr/>
        </p:nvSpPr>
        <p:spPr>
          <a:xfrm>
            <a:off x="739168" y="2263644"/>
            <a:ext cx="2492221" cy="1535500"/>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2800" b="1" dirty="0">
                <a:solidFill>
                  <a:srgbClr val="FF0000"/>
                </a:solidFill>
                <a:latin typeface="Arial" pitchFamily="34" charset="0"/>
                <a:cs typeface="Arial" pitchFamily="34" charset="0"/>
              </a:rPr>
              <a:t>ĐỊA ĐIỂM</a:t>
            </a:r>
            <a:endParaRPr lang="vi-VN" sz="2800" dirty="0">
              <a:solidFill>
                <a:srgbClr val="FF0000"/>
              </a:solidFill>
              <a:latin typeface="Arial" pitchFamily="34" charset="0"/>
              <a:cs typeface="Arial" pitchFamily="34" charset="0"/>
            </a:endParaRPr>
          </a:p>
        </p:txBody>
      </p:sp>
      <p:sp>
        <p:nvSpPr>
          <p:cNvPr id="29" name="Hexagon 28">
            <a:extLst>
              <a:ext uri="{FF2B5EF4-FFF2-40B4-BE49-F238E27FC236}">
                <a16:creationId xmlns="" xmlns:a16="http://schemas.microsoft.com/office/drawing/2014/main" id="{11A0A91A-C7A2-413A-9CC0-674F67858994}"/>
              </a:ext>
            </a:extLst>
          </p:cNvPr>
          <p:cNvSpPr/>
          <p:nvPr/>
        </p:nvSpPr>
        <p:spPr>
          <a:xfrm>
            <a:off x="689794" y="4057876"/>
            <a:ext cx="2492221" cy="1535500"/>
          </a:xfrm>
          <a:prstGeom prst="hexago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2800" b="1" dirty="0">
                <a:solidFill>
                  <a:srgbClr val="FF0000"/>
                </a:solidFill>
                <a:latin typeface="Arial" pitchFamily="34" charset="0"/>
                <a:cs typeface="Arial" pitchFamily="34" charset="0"/>
              </a:rPr>
              <a:t>TÀI LIỆU</a:t>
            </a:r>
            <a:endParaRPr lang="vi-VN" sz="2800" dirty="0">
              <a:solidFill>
                <a:srgbClr val="FF0000"/>
              </a:solidFill>
              <a:latin typeface="Arial" pitchFamily="34" charset="0"/>
              <a:cs typeface="Arial" pitchFamily="34" charset="0"/>
            </a:endParaRPr>
          </a:p>
        </p:txBody>
      </p:sp>
      <p:sp>
        <p:nvSpPr>
          <p:cNvPr id="30" name="Chevron 30">
            <a:extLst>
              <a:ext uri="{FF2B5EF4-FFF2-40B4-BE49-F238E27FC236}">
                <a16:creationId xmlns="" xmlns:a16="http://schemas.microsoft.com/office/drawing/2014/main" id="{38EF66BC-1017-4975-B416-FE35DA50049D}"/>
              </a:ext>
            </a:extLst>
          </p:cNvPr>
          <p:cNvSpPr/>
          <p:nvPr/>
        </p:nvSpPr>
        <p:spPr>
          <a:xfrm>
            <a:off x="3506934" y="2736140"/>
            <a:ext cx="723547" cy="628159"/>
          </a:xfrm>
          <a:prstGeom prst="chevron">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vi-VN">
              <a:solidFill>
                <a:schemeClr val="tx1"/>
              </a:solidFill>
              <a:latin typeface="Arial" pitchFamily="34" charset="0"/>
              <a:cs typeface="Arial" pitchFamily="34" charset="0"/>
            </a:endParaRPr>
          </a:p>
        </p:txBody>
      </p:sp>
      <p:sp>
        <p:nvSpPr>
          <p:cNvPr id="31" name="Rounded Rectangle 31">
            <a:extLst>
              <a:ext uri="{FF2B5EF4-FFF2-40B4-BE49-F238E27FC236}">
                <a16:creationId xmlns="" xmlns:a16="http://schemas.microsoft.com/office/drawing/2014/main" id="{032C6089-C091-4DE0-BA78-5FAC7B81387E}"/>
              </a:ext>
            </a:extLst>
          </p:cNvPr>
          <p:cNvSpPr/>
          <p:nvPr/>
        </p:nvSpPr>
        <p:spPr>
          <a:xfrm>
            <a:off x="4494788" y="2079075"/>
            <a:ext cx="5624217" cy="1942287"/>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3200" b="1" dirty="0">
                <a:latin typeface="Times New Roman" panose="02020603050405020304" pitchFamily="18" charset="0"/>
                <a:cs typeface="Times New Roman" panose="02020603050405020304" pitchFamily="18" charset="0"/>
              </a:rPr>
              <a:t>Phòng Hồ Chí Minh.</a:t>
            </a:r>
            <a:endParaRPr lang="en-US" sz="3200" b="1" dirty="0">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 xmlns:a16="http://schemas.microsoft.com/office/drawing/2014/main" id="{D5EE940A-E249-44B9-9C68-CED09B74A49D}"/>
              </a:ext>
            </a:extLst>
          </p:cNvPr>
          <p:cNvSpPr/>
          <p:nvPr/>
        </p:nvSpPr>
        <p:spPr>
          <a:xfrm>
            <a:off x="4244328" y="1974161"/>
            <a:ext cx="6826348" cy="417268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vi-VN" sz="3600" b="1" dirty="0"/>
              <a:t>1.</a:t>
            </a:r>
            <a:r>
              <a:rPr lang="en-US" sz="3600" dirty="0"/>
              <a:t> </a:t>
            </a:r>
            <a:r>
              <a:rPr lang="en-US" sz="3600" dirty="0" err="1"/>
              <a:t>Giáo</a:t>
            </a:r>
            <a:r>
              <a:rPr lang="en-US" sz="3600" dirty="0"/>
              <a:t> </a:t>
            </a:r>
            <a:r>
              <a:rPr lang="en-US" sz="3600" dirty="0" err="1"/>
              <a:t>án</a:t>
            </a:r>
            <a:r>
              <a:rPr lang="en-US" sz="3600" dirty="0"/>
              <a:t> </a:t>
            </a:r>
            <a:r>
              <a:rPr lang="en-US" sz="3600" dirty="0" err="1"/>
              <a:t>được</a:t>
            </a:r>
            <a:r>
              <a:rPr lang="en-US" sz="3600" dirty="0"/>
              <a:t> </a:t>
            </a:r>
            <a:r>
              <a:rPr lang="en-US" sz="3600" dirty="0" err="1"/>
              <a:t>phê</a:t>
            </a:r>
            <a:r>
              <a:rPr lang="en-US" sz="3600" dirty="0"/>
              <a:t> </a:t>
            </a:r>
            <a:r>
              <a:rPr lang="en-US" sz="3600" dirty="0" err="1"/>
              <a:t>duyệt</a:t>
            </a:r>
            <a:r>
              <a:rPr lang="en-US" sz="3600" dirty="0"/>
              <a:t>. </a:t>
            </a:r>
          </a:p>
          <a:p>
            <a:r>
              <a:rPr lang="vi-VN" sz="3600" b="1" dirty="0" smtClean="0"/>
              <a:t>2</a:t>
            </a:r>
            <a:r>
              <a:rPr lang="vi-VN" sz="3600" b="1" dirty="0"/>
              <a:t>.</a:t>
            </a:r>
            <a:r>
              <a:rPr lang="vi-VN" sz="3600" dirty="0"/>
              <a:t> </a:t>
            </a:r>
            <a:r>
              <a:rPr lang="nl-NL" sz="3600" dirty="0"/>
              <a:t>Thông tư số 122/2024/TT-BQP ngày 31/12/2024 của </a:t>
            </a:r>
            <a:r>
              <a:rPr lang="vi-VN" sz="3600" dirty="0"/>
              <a:t>Bộ trưởng Bộ Quốc phòng</a:t>
            </a:r>
            <a:r>
              <a:rPr lang="nl-NL" sz="3600" dirty="0"/>
              <a:t> quy định về thực hiện dân chủ ở cơ sở trong </a:t>
            </a:r>
            <a:r>
              <a:rPr lang="vi-VN" sz="3600" dirty="0"/>
              <a:t>QĐND </a:t>
            </a:r>
            <a:r>
              <a:rPr lang="nl-NL" sz="3600" dirty="0"/>
              <a:t>Việt Nam.</a:t>
            </a:r>
            <a:endParaRPr lang="en-US" sz="3600" dirty="0"/>
          </a:p>
          <a:p>
            <a:r>
              <a:rPr lang="en-US" dirty="0"/>
              <a:t> </a:t>
            </a:r>
          </a:p>
        </p:txBody>
      </p:sp>
    </p:spTree>
    <p:extLst>
      <p:ext uri="{BB962C8B-B14F-4D97-AF65-F5344CB8AC3E}">
        <p14:creationId xmlns="" xmlns:p14="http://schemas.microsoft.com/office/powerpoint/2010/main" val="23490758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circle(in)">
                                      <p:cBhvr>
                                        <p:cTn id="30" dur="9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arn(inVertical)">
                                      <p:cBhvr>
                                        <p:cTn id="35" dur="500"/>
                                        <p:tgtEl>
                                          <p:spTgt spid="22"/>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arn(inVertic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16"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circle(in)">
                                      <p:cBhvr>
                                        <p:cTn id="43" dur="1500"/>
                                        <p:tgtEl>
                                          <p:spTgt spid="23"/>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circle(in)">
                                      <p:cBhvr>
                                        <p:cTn id="46" dur="1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22"/>
                                        </p:tgtEl>
                                      </p:cBhvr>
                                    </p:animEffect>
                                    <p:set>
                                      <p:cBhvr>
                                        <p:cTn id="51" dur="1" fill="hold">
                                          <p:stCondLst>
                                            <p:cond delay="499"/>
                                          </p:stCondLst>
                                        </p:cTn>
                                        <p:tgtEl>
                                          <p:spTgt spid="22"/>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4"/>
                                        </p:tgtEl>
                                      </p:cBhvr>
                                    </p:animEffect>
                                    <p:set>
                                      <p:cBhvr>
                                        <p:cTn id="54" dur="1" fill="hold">
                                          <p:stCondLst>
                                            <p:cond delay="499"/>
                                          </p:stCondLst>
                                        </p:cTn>
                                        <p:tgtEl>
                                          <p:spTgt spid="24"/>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5"/>
                                        </p:tgtEl>
                                      </p:cBhvr>
                                    </p:animEffect>
                                    <p:set>
                                      <p:cBhvr>
                                        <p:cTn id="60" dur="1" fill="hold">
                                          <p:stCondLst>
                                            <p:cond delay="499"/>
                                          </p:stCondLst>
                                        </p:cTn>
                                        <p:tgtEl>
                                          <p:spTgt spid="2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down)">
                                      <p:cBhvr>
                                        <p:cTn id="70" dur="500"/>
                                        <p:tgtEl>
                                          <p:spTgt spid="26"/>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down)">
                                      <p:cBhvr>
                                        <p:cTn id="73" dur="500"/>
                                        <p:tgtEl>
                                          <p:spTgt spid="27"/>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xit" presetSubtype="0" fill="hold" grpId="1" nodeType="clickEffect">
                                  <p:stCondLst>
                                    <p:cond delay="0"/>
                                  </p:stCondLst>
                                  <p:childTnLst>
                                    <p:animEffect transition="out" filter="fade">
                                      <p:cBhvr>
                                        <p:cTn id="77" dur="1000"/>
                                        <p:tgtEl>
                                          <p:spTgt spid="13"/>
                                        </p:tgtEl>
                                      </p:cBhvr>
                                    </p:animEffect>
                                    <p:anim calcmode="lin" valueType="num">
                                      <p:cBhvr>
                                        <p:cTn id="78" dur="1000"/>
                                        <p:tgtEl>
                                          <p:spTgt spid="13"/>
                                        </p:tgtEl>
                                        <p:attrNameLst>
                                          <p:attrName>ppt_x</p:attrName>
                                        </p:attrNameLst>
                                      </p:cBhvr>
                                      <p:tavLst>
                                        <p:tav tm="0">
                                          <p:val>
                                            <p:strVal val="ppt_x"/>
                                          </p:val>
                                        </p:tav>
                                        <p:tav tm="100000">
                                          <p:val>
                                            <p:strVal val="ppt_x"/>
                                          </p:val>
                                        </p:tav>
                                      </p:tavLst>
                                    </p:anim>
                                    <p:anim calcmode="lin" valueType="num">
                                      <p:cBhvr>
                                        <p:cTn id="79" dur="1000"/>
                                        <p:tgtEl>
                                          <p:spTgt spid="13"/>
                                        </p:tgtEl>
                                        <p:attrNameLst>
                                          <p:attrName>ppt_y</p:attrName>
                                        </p:attrNameLst>
                                      </p:cBhvr>
                                      <p:tavLst>
                                        <p:tav tm="0">
                                          <p:val>
                                            <p:strVal val="ppt_y"/>
                                          </p:val>
                                        </p:tav>
                                        <p:tav tm="100000">
                                          <p:val>
                                            <p:strVal val="ppt_y+.1"/>
                                          </p:val>
                                        </p:tav>
                                      </p:tavLst>
                                    </p:anim>
                                    <p:set>
                                      <p:cBhvr>
                                        <p:cTn id="80" dur="1" fill="hold">
                                          <p:stCondLst>
                                            <p:cond delay="999"/>
                                          </p:stCondLst>
                                        </p:cTn>
                                        <p:tgtEl>
                                          <p:spTgt spid="13"/>
                                        </p:tgtEl>
                                        <p:attrNameLst>
                                          <p:attrName>style.visibility</p:attrName>
                                        </p:attrNameLst>
                                      </p:cBhvr>
                                      <p:to>
                                        <p:strVal val="hidden"/>
                                      </p:to>
                                    </p:set>
                                  </p:childTnLst>
                                </p:cTn>
                              </p:par>
                              <p:par>
                                <p:cTn id="81" presetID="42" presetClass="exit" presetSubtype="0" fill="hold" grpId="2" nodeType="withEffect">
                                  <p:stCondLst>
                                    <p:cond delay="0"/>
                                  </p:stCondLst>
                                  <p:childTnLst>
                                    <p:animEffect transition="out" filter="fade">
                                      <p:cBhvr>
                                        <p:cTn id="82" dur="1000"/>
                                        <p:tgtEl>
                                          <p:spTgt spid="17"/>
                                        </p:tgtEl>
                                      </p:cBhvr>
                                    </p:animEffect>
                                    <p:anim calcmode="lin" valueType="num">
                                      <p:cBhvr>
                                        <p:cTn id="83" dur="1000"/>
                                        <p:tgtEl>
                                          <p:spTgt spid="17"/>
                                        </p:tgtEl>
                                        <p:attrNameLst>
                                          <p:attrName>ppt_x</p:attrName>
                                        </p:attrNameLst>
                                      </p:cBhvr>
                                      <p:tavLst>
                                        <p:tav tm="0">
                                          <p:val>
                                            <p:strVal val="ppt_x"/>
                                          </p:val>
                                        </p:tav>
                                        <p:tav tm="100000">
                                          <p:val>
                                            <p:strVal val="ppt_x"/>
                                          </p:val>
                                        </p:tav>
                                      </p:tavLst>
                                    </p:anim>
                                    <p:anim calcmode="lin" valueType="num">
                                      <p:cBhvr>
                                        <p:cTn id="84" dur="1000"/>
                                        <p:tgtEl>
                                          <p:spTgt spid="17"/>
                                        </p:tgtEl>
                                        <p:attrNameLst>
                                          <p:attrName>ppt_y</p:attrName>
                                        </p:attrNameLst>
                                      </p:cBhvr>
                                      <p:tavLst>
                                        <p:tav tm="0">
                                          <p:val>
                                            <p:strVal val="ppt_y"/>
                                          </p:val>
                                        </p:tav>
                                        <p:tav tm="100000">
                                          <p:val>
                                            <p:strVal val="ppt_y+.1"/>
                                          </p:val>
                                        </p:tav>
                                      </p:tavLst>
                                    </p:anim>
                                    <p:set>
                                      <p:cBhvr>
                                        <p:cTn id="85" dur="1" fill="hold">
                                          <p:stCondLst>
                                            <p:cond delay="999"/>
                                          </p:stCondLst>
                                        </p:cTn>
                                        <p:tgtEl>
                                          <p:spTgt spid="17"/>
                                        </p:tgtEl>
                                        <p:attrNameLst>
                                          <p:attrName>style.visibility</p:attrName>
                                        </p:attrNameLst>
                                      </p:cBhvr>
                                      <p:to>
                                        <p:strVal val="hidden"/>
                                      </p:to>
                                    </p:set>
                                  </p:childTnLst>
                                </p:cTn>
                              </p:par>
                              <p:par>
                                <p:cTn id="86" presetID="42" presetClass="exit" presetSubtype="0" fill="hold" grpId="2" nodeType="withEffect">
                                  <p:stCondLst>
                                    <p:cond delay="0"/>
                                  </p:stCondLst>
                                  <p:childTnLst>
                                    <p:animEffect transition="out" filter="fade">
                                      <p:cBhvr>
                                        <p:cTn id="87" dur="1000"/>
                                        <p:tgtEl>
                                          <p:spTgt spid="16"/>
                                        </p:tgtEl>
                                      </p:cBhvr>
                                    </p:animEffect>
                                    <p:anim calcmode="lin" valueType="num">
                                      <p:cBhvr>
                                        <p:cTn id="88" dur="1000"/>
                                        <p:tgtEl>
                                          <p:spTgt spid="16"/>
                                        </p:tgtEl>
                                        <p:attrNameLst>
                                          <p:attrName>ppt_x</p:attrName>
                                        </p:attrNameLst>
                                      </p:cBhvr>
                                      <p:tavLst>
                                        <p:tav tm="0">
                                          <p:val>
                                            <p:strVal val="ppt_x"/>
                                          </p:val>
                                        </p:tav>
                                        <p:tav tm="100000">
                                          <p:val>
                                            <p:strVal val="ppt_x"/>
                                          </p:val>
                                        </p:tav>
                                      </p:tavLst>
                                    </p:anim>
                                    <p:anim calcmode="lin" valueType="num">
                                      <p:cBhvr>
                                        <p:cTn id="89" dur="1000"/>
                                        <p:tgtEl>
                                          <p:spTgt spid="16"/>
                                        </p:tgtEl>
                                        <p:attrNameLst>
                                          <p:attrName>ppt_y</p:attrName>
                                        </p:attrNameLst>
                                      </p:cBhvr>
                                      <p:tavLst>
                                        <p:tav tm="0">
                                          <p:val>
                                            <p:strVal val="ppt_y"/>
                                          </p:val>
                                        </p:tav>
                                        <p:tav tm="100000">
                                          <p:val>
                                            <p:strVal val="ppt_y+.1"/>
                                          </p:val>
                                        </p:tav>
                                      </p:tavLst>
                                    </p:anim>
                                    <p:set>
                                      <p:cBhvr>
                                        <p:cTn id="90" dur="1" fill="hold">
                                          <p:stCondLst>
                                            <p:cond delay="999"/>
                                          </p:stCondLst>
                                        </p:cTn>
                                        <p:tgtEl>
                                          <p:spTgt spid="16"/>
                                        </p:tgtEl>
                                        <p:attrNameLst>
                                          <p:attrName>style.visibility</p:attrName>
                                        </p:attrNameLst>
                                      </p:cBhvr>
                                      <p:to>
                                        <p:strVal val="hidden"/>
                                      </p:to>
                                    </p:set>
                                  </p:childTnLst>
                                </p:cTn>
                              </p:par>
                              <p:par>
                                <p:cTn id="91" presetID="42" presetClass="exit" presetSubtype="0" fill="hold" grpId="1" nodeType="withEffect">
                                  <p:stCondLst>
                                    <p:cond delay="0"/>
                                  </p:stCondLst>
                                  <p:childTnLst>
                                    <p:animEffect transition="out" filter="fade">
                                      <p:cBhvr>
                                        <p:cTn id="92" dur="1000"/>
                                        <p:tgtEl>
                                          <p:spTgt spid="14"/>
                                        </p:tgtEl>
                                      </p:cBhvr>
                                    </p:animEffect>
                                    <p:anim calcmode="lin" valueType="num">
                                      <p:cBhvr>
                                        <p:cTn id="93" dur="1000"/>
                                        <p:tgtEl>
                                          <p:spTgt spid="14"/>
                                        </p:tgtEl>
                                        <p:attrNameLst>
                                          <p:attrName>ppt_x</p:attrName>
                                        </p:attrNameLst>
                                      </p:cBhvr>
                                      <p:tavLst>
                                        <p:tav tm="0">
                                          <p:val>
                                            <p:strVal val="ppt_x"/>
                                          </p:val>
                                        </p:tav>
                                        <p:tav tm="100000">
                                          <p:val>
                                            <p:strVal val="ppt_x"/>
                                          </p:val>
                                        </p:tav>
                                      </p:tavLst>
                                    </p:anim>
                                    <p:anim calcmode="lin" valueType="num">
                                      <p:cBhvr>
                                        <p:cTn id="94" dur="1000"/>
                                        <p:tgtEl>
                                          <p:spTgt spid="14"/>
                                        </p:tgtEl>
                                        <p:attrNameLst>
                                          <p:attrName>ppt_y</p:attrName>
                                        </p:attrNameLst>
                                      </p:cBhvr>
                                      <p:tavLst>
                                        <p:tav tm="0">
                                          <p:val>
                                            <p:strVal val="ppt_y"/>
                                          </p:val>
                                        </p:tav>
                                        <p:tav tm="100000">
                                          <p:val>
                                            <p:strVal val="ppt_y+.1"/>
                                          </p:val>
                                        </p:tav>
                                      </p:tavLst>
                                    </p:anim>
                                    <p:set>
                                      <p:cBhvr>
                                        <p:cTn id="95" dur="1" fill="hold">
                                          <p:stCondLst>
                                            <p:cond delay="999"/>
                                          </p:stCondLst>
                                        </p:cTn>
                                        <p:tgtEl>
                                          <p:spTgt spid="14"/>
                                        </p:tgtEl>
                                        <p:attrNameLst>
                                          <p:attrName>style.visibility</p:attrName>
                                        </p:attrNameLst>
                                      </p:cBhvr>
                                      <p:to>
                                        <p:strVal val="hidden"/>
                                      </p:to>
                                    </p:set>
                                  </p:childTnLst>
                                </p:cTn>
                              </p:par>
                              <p:par>
                                <p:cTn id="96" presetID="42" presetClass="exit" presetSubtype="0" fill="hold" nodeType="withEffect">
                                  <p:stCondLst>
                                    <p:cond delay="0"/>
                                  </p:stCondLst>
                                  <p:childTnLst>
                                    <p:animEffect transition="out" filter="fade">
                                      <p:cBhvr>
                                        <p:cTn id="97" dur="1000"/>
                                        <p:tgtEl>
                                          <p:spTgt spid="22"/>
                                        </p:tgtEl>
                                      </p:cBhvr>
                                    </p:animEffect>
                                    <p:anim calcmode="lin" valueType="num">
                                      <p:cBhvr>
                                        <p:cTn id="98" dur="1000"/>
                                        <p:tgtEl>
                                          <p:spTgt spid="22"/>
                                        </p:tgtEl>
                                        <p:attrNameLst>
                                          <p:attrName>ppt_x</p:attrName>
                                        </p:attrNameLst>
                                      </p:cBhvr>
                                      <p:tavLst>
                                        <p:tav tm="0">
                                          <p:val>
                                            <p:strVal val="ppt_x"/>
                                          </p:val>
                                        </p:tav>
                                        <p:tav tm="100000">
                                          <p:val>
                                            <p:strVal val="ppt_x"/>
                                          </p:val>
                                        </p:tav>
                                      </p:tavLst>
                                    </p:anim>
                                    <p:anim calcmode="lin" valueType="num">
                                      <p:cBhvr>
                                        <p:cTn id="99" dur="1000"/>
                                        <p:tgtEl>
                                          <p:spTgt spid="22"/>
                                        </p:tgtEl>
                                        <p:attrNameLst>
                                          <p:attrName>ppt_y</p:attrName>
                                        </p:attrNameLst>
                                      </p:cBhvr>
                                      <p:tavLst>
                                        <p:tav tm="0">
                                          <p:val>
                                            <p:strVal val="ppt_y"/>
                                          </p:val>
                                        </p:tav>
                                        <p:tav tm="100000">
                                          <p:val>
                                            <p:strVal val="ppt_y+.1"/>
                                          </p:val>
                                        </p:tav>
                                      </p:tavLst>
                                    </p:anim>
                                    <p:set>
                                      <p:cBhvr>
                                        <p:cTn id="100" dur="1" fill="hold">
                                          <p:stCondLst>
                                            <p:cond delay="999"/>
                                          </p:stCondLst>
                                        </p:cTn>
                                        <p:tgtEl>
                                          <p:spTgt spid="22"/>
                                        </p:tgtEl>
                                        <p:attrNameLst>
                                          <p:attrName>style.visibility</p:attrName>
                                        </p:attrNameLst>
                                      </p:cBhvr>
                                      <p:to>
                                        <p:strVal val="hidden"/>
                                      </p:to>
                                    </p:set>
                                  </p:childTnLst>
                                </p:cTn>
                              </p:par>
                              <p:par>
                                <p:cTn id="101" presetID="42" presetClass="exit" presetSubtype="0" fill="hold" grpId="2" nodeType="withEffect">
                                  <p:stCondLst>
                                    <p:cond delay="0"/>
                                  </p:stCondLst>
                                  <p:childTnLst>
                                    <p:animEffect transition="out" filter="fade">
                                      <p:cBhvr>
                                        <p:cTn id="102" dur="1000"/>
                                        <p:tgtEl>
                                          <p:spTgt spid="24"/>
                                        </p:tgtEl>
                                      </p:cBhvr>
                                    </p:animEffect>
                                    <p:anim calcmode="lin" valueType="num">
                                      <p:cBhvr>
                                        <p:cTn id="103" dur="1000"/>
                                        <p:tgtEl>
                                          <p:spTgt spid="24"/>
                                        </p:tgtEl>
                                        <p:attrNameLst>
                                          <p:attrName>ppt_x</p:attrName>
                                        </p:attrNameLst>
                                      </p:cBhvr>
                                      <p:tavLst>
                                        <p:tav tm="0">
                                          <p:val>
                                            <p:strVal val="ppt_x"/>
                                          </p:val>
                                        </p:tav>
                                        <p:tav tm="100000">
                                          <p:val>
                                            <p:strVal val="ppt_x"/>
                                          </p:val>
                                        </p:tav>
                                      </p:tavLst>
                                    </p:anim>
                                    <p:anim calcmode="lin" valueType="num">
                                      <p:cBhvr>
                                        <p:cTn id="104" dur="1000"/>
                                        <p:tgtEl>
                                          <p:spTgt spid="24"/>
                                        </p:tgtEl>
                                        <p:attrNameLst>
                                          <p:attrName>ppt_y</p:attrName>
                                        </p:attrNameLst>
                                      </p:cBhvr>
                                      <p:tavLst>
                                        <p:tav tm="0">
                                          <p:val>
                                            <p:strVal val="ppt_y"/>
                                          </p:val>
                                        </p:tav>
                                        <p:tav tm="100000">
                                          <p:val>
                                            <p:strVal val="ppt_y+.1"/>
                                          </p:val>
                                        </p:tav>
                                      </p:tavLst>
                                    </p:anim>
                                    <p:set>
                                      <p:cBhvr>
                                        <p:cTn id="105" dur="1" fill="hold">
                                          <p:stCondLst>
                                            <p:cond delay="999"/>
                                          </p:stCondLst>
                                        </p:cTn>
                                        <p:tgtEl>
                                          <p:spTgt spid="24"/>
                                        </p:tgtEl>
                                        <p:attrNameLst>
                                          <p:attrName>style.visibility</p:attrName>
                                        </p:attrNameLst>
                                      </p:cBhvr>
                                      <p:to>
                                        <p:strVal val="hidden"/>
                                      </p:to>
                                    </p:set>
                                  </p:childTnLst>
                                </p:cTn>
                              </p:par>
                              <p:par>
                                <p:cTn id="106" presetID="42" presetClass="exit" presetSubtype="0" fill="hold" nodeType="withEffect">
                                  <p:stCondLst>
                                    <p:cond delay="0"/>
                                  </p:stCondLst>
                                  <p:childTnLst>
                                    <p:animEffect transition="out" filter="fade">
                                      <p:cBhvr>
                                        <p:cTn id="107" dur="1000"/>
                                        <p:tgtEl>
                                          <p:spTgt spid="23"/>
                                        </p:tgtEl>
                                      </p:cBhvr>
                                    </p:animEffect>
                                    <p:anim calcmode="lin" valueType="num">
                                      <p:cBhvr>
                                        <p:cTn id="108" dur="1000"/>
                                        <p:tgtEl>
                                          <p:spTgt spid="23"/>
                                        </p:tgtEl>
                                        <p:attrNameLst>
                                          <p:attrName>ppt_x</p:attrName>
                                        </p:attrNameLst>
                                      </p:cBhvr>
                                      <p:tavLst>
                                        <p:tav tm="0">
                                          <p:val>
                                            <p:strVal val="ppt_x"/>
                                          </p:val>
                                        </p:tav>
                                        <p:tav tm="100000">
                                          <p:val>
                                            <p:strVal val="ppt_x"/>
                                          </p:val>
                                        </p:tav>
                                      </p:tavLst>
                                    </p:anim>
                                    <p:anim calcmode="lin" valueType="num">
                                      <p:cBhvr>
                                        <p:cTn id="109" dur="1000"/>
                                        <p:tgtEl>
                                          <p:spTgt spid="23"/>
                                        </p:tgtEl>
                                        <p:attrNameLst>
                                          <p:attrName>ppt_y</p:attrName>
                                        </p:attrNameLst>
                                      </p:cBhvr>
                                      <p:tavLst>
                                        <p:tav tm="0">
                                          <p:val>
                                            <p:strVal val="ppt_y"/>
                                          </p:val>
                                        </p:tav>
                                        <p:tav tm="100000">
                                          <p:val>
                                            <p:strVal val="ppt_y+.1"/>
                                          </p:val>
                                        </p:tav>
                                      </p:tavLst>
                                    </p:anim>
                                    <p:set>
                                      <p:cBhvr>
                                        <p:cTn id="110" dur="1" fill="hold">
                                          <p:stCondLst>
                                            <p:cond delay="999"/>
                                          </p:stCondLst>
                                        </p:cTn>
                                        <p:tgtEl>
                                          <p:spTgt spid="23"/>
                                        </p:tgtEl>
                                        <p:attrNameLst>
                                          <p:attrName>style.visibility</p:attrName>
                                        </p:attrNameLst>
                                      </p:cBhvr>
                                      <p:to>
                                        <p:strVal val="hidden"/>
                                      </p:to>
                                    </p:set>
                                  </p:childTnLst>
                                </p:cTn>
                              </p:par>
                              <p:par>
                                <p:cTn id="111" presetID="42" presetClass="exit" presetSubtype="0" fill="hold" grpId="2" nodeType="withEffect">
                                  <p:stCondLst>
                                    <p:cond delay="0"/>
                                  </p:stCondLst>
                                  <p:childTnLst>
                                    <p:animEffect transition="out" filter="fade">
                                      <p:cBhvr>
                                        <p:cTn id="112" dur="1000"/>
                                        <p:tgtEl>
                                          <p:spTgt spid="25"/>
                                        </p:tgtEl>
                                      </p:cBhvr>
                                    </p:animEffect>
                                    <p:anim calcmode="lin" valueType="num">
                                      <p:cBhvr>
                                        <p:cTn id="113" dur="1000"/>
                                        <p:tgtEl>
                                          <p:spTgt spid="25"/>
                                        </p:tgtEl>
                                        <p:attrNameLst>
                                          <p:attrName>ppt_x</p:attrName>
                                        </p:attrNameLst>
                                      </p:cBhvr>
                                      <p:tavLst>
                                        <p:tav tm="0">
                                          <p:val>
                                            <p:strVal val="ppt_x"/>
                                          </p:val>
                                        </p:tav>
                                        <p:tav tm="100000">
                                          <p:val>
                                            <p:strVal val="ppt_x"/>
                                          </p:val>
                                        </p:tav>
                                      </p:tavLst>
                                    </p:anim>
                                    <p:anim calcmode="lin" valueType="num">
                                      <p:cBhvr>
                                        <p:cTn id="114" dur="1000"/>
                                        <p:tgtEl>
                                          <p:spTgt spid="25"/>
                                        </p:tgtEl>
                                        <p:attrNameLst>
                                          <p:attrName>ppt_y</p:attrName>
                                        </p:attrNameLst>
                                      </p:cBhvr>
                                      <p:tavLst>
                                        <p:tav tm="0">
                                          <p:val>
                                            <p:strVal val="ppt_y"/>
                                          </p:val>
                                        </p:tav>
                                        <p:tav tm="100000">
                                          <p:val>
                                            <p:strVal val="ppt_y+.1"/>
                                          </p:val>
                                        </p:tav>
                                      </p:tavLst>
                                    </p:anim>
                                    <p:set>
                                      <p:cBhvr>
                                        <p:cTn id="115" dur="1" fill="hold">
                                          <p:stCondLst>
                                            <p:cond delay="999"/>
                                          </p:stCondLst>
                                        </p:cTn>
                                        <p:tgtEl>
                                          <p:spTgt spid="25"/>
                                        </p:tgtEl>
                                        <p:attrNameLst>
                                          <p:attrName>style.visibility</p:attrName>
                                        </p:attrNameLst>
                                      </p:cBhvr>
                                      <p:to>
                                        <p:strVal val="hidden"/>
                                      </p:to>
                                    </p:set>
                                  </p:childTnLst>
                                </p:cTn>
                              </p:par>
                              <p:par>
                                <p:cTn id="116" presetID="42" presetClass="exit" presetSubtype="0" fill="hold" grpId="1" nodeType="withEffect">
                                  <p:stCondLst>
                                    <p:cond delay="0"/>
                                  </p:stCondLst>
                                  <p:childTnLst>
                                    <p:animEffect transition="out" filter="fade">
                                      <p:cBhvr>
                                        <p:cTn id="117" dur="1000"/>
                                        <p:tgtEl>
                                          <p:spTgt spid="15"/>
                                        </p:tgtEl>
                                      </p:cBhvr>
                                    </p:animEffect>
                                    <p:anim calcmode="lin" valueType="num">
                                      <p:cBhvr>
                                        <p:cTn id="118" dur="1000"/>
                                        <p:tgtEl>
                                          <p:spTgt spid="15"/>
                                        </p:tgtEl>
                                        <p:attrNameLst>
                                          <p:attrName>ppt_x</p:attrName>
                                        </p:attrNameLst>
                                      </p:cBhvr>
                                      <p:tavLst>
                                        <p:tav tm="0">
                                          <p:val>
                                            <p:strVal val="ppt_x"/>
                                          </p:val>
                                        </p:tav>
                                        <p:tav tm="100000">
                                          <p:val>
                                            <p:strVal val="ppt_x"/>
                                          </p:val>
                                        </p:tav>
                                      </p:tavLst>
                                    </p:anim>
                                    <p:anim calcmode="lin" valueType="num">
                                      <p:cBhvr>
                                        <p:cTn id="119" dur="1000"/>
                                        <p:tgtEl>
                                          <p:spTgt spid="15"/>
                                        </p:tgtEl>
                                        <p:attrNameLst>
                                          <p:attrName>ppt_y</p:attrName>
                                        </p:attrNameLst>
                                      </p:cBhvr>
                                      <p:tavLst>
                                        <p:tav tm="0">
                                          <p:val>
                                            <p:strVal val="ppt_y"/>
                                          </p:val>
                                        </p:tav>
                                        <p:tav tm="100000">
                                          <p:val>
                                            <p:strVal val="ppt_y+.1"/>
                                          </p:val>
                                        </p:tav>
                                      </p:tavLst>
                                    </p:anim>
                                    <p:set>
                                      <p:cBhvr>
                                        <p:cTn id="120" dur="1" fill="hold">
                                          <p:stCondLst>
                                            <p:cond delay="999"/>
                                          </p:stCondLst>
                                        </p:cTn>
                                        <p:tgtEl>
                                          <p:spTgt spid="15"/>
                                        </p:tgtEl>
                                        <p:attrNameLst>
                                          <p:attrName>style.visibility</p:attrName>
                                        </p:attrNameLst>
                                      </p:cBhvr>
                                      <p:to>
                                        <p:strVal val="hidden"/>
                                      </p:to>
                                    </p:set>
                                  </p:childTnLst>
                                </p:cTn>
                              </p:par>
                              <p:par>
                                <p:cTn id="121" presetID="42" presetClass="exit" presetSubtype="0" fill="hold" grpId="1" nodeType="withEffect">
                                  <p:stCondLst>
                                    <p:cond delay="0"/>
                                  </p:stCondLst>
                                  <p:childTnLst>
                                    <p:animEffect transition="out" filter="fade">
                                      <p:cBhvr>
                                        <p:cTn id="122" dur="1000"/>
                                        <p:tgtEl>
                                          <p:spTgt spid="26"/>
                                        </p:tgtEl>
                                      </p:cBhvr>
                                    </p:animEffect>
                                    <p:anim calcmode="lin" valueType="num">
                                      <p:cBhvr>
                                        <p:cTn id="123" dur="1000"/>
                                        <p:tgtEl>
                                          <p:spTgt spid="26"/>
                                        </p:tgtEl>
                                        <p:attrNameLst>
                                          <p:attrName>ppt_x</p:attrName>
                                        </p:attrNameLst>
                                      </p:cBhvr>
                                      <p:tavLst>
                                        <p:tav tm="0">
                                          <p:val>
                                            <p:strVal val="ppt_x"/>
                                          </p:val>
                                        </p:tav>
                                        <p:tav tm="100000">
                                          <p:val>
                                            <p:strVal val="ppt_x"/>
                                          </p:val>
                                        </p:tav>
                                      </p:tavLst>
                                    </p:anim>
                                    <p:anim calcmode="lin" valueType="num">
                                      <p:cBhvr>
                                        <p:cTn id="124" dur="1000"/>
                                        <p:tgtEl>
                                          <p:spTgt spid="26"/>
                                        </p:tgtEl>
                                        <p:attrNameLst>
                                          <p:attrName>ppt_y</p:attrName>
                                        </p:attrNameLst>
                                      </p:cBhvr>
                                      <p:tavLst>
                                        <p:tav tm="0">
                                          <p:val>
                                            <p:strVal val="ppt_y"/>
                                          </p:val>
                                        </p:tav>
                                        <p:tav tm="100000">
                                          <p:val>
                                            <p:strVal val="ppt_y+.1"/>
                                          </p:val>
                                        </p:tav>
                                      </p:tavLst>
                                    </p:anim>
                                    <p:set>
                                      <p:cBhvr>
                                        <p:cTn id="125" dur="1" fill="hold">
                                          <p:stCondLst>
                                            <p:cond delay="999"/>
                                          </p:stCondLst>
                                        </p:cTn>
                                        <p:tgtEl>
                                          <p:spTgt spid="26"/>
                                        </p:tgtEl>
                                        <p:attrNameLst>
                                          <p:attrName>style.visibility</p:attrName>
                                        </p:attrNameLst>
                                      </p:cBhvr>
                                      <p:to>
                                        <p:strVal val="hidden"/>
                                      </p:to>
                                    </p:set>
                                  </p:childTnLst>
                                </p:cTn>
                              </p:par>
                              <p:par>
                                <p:cTn id="126" presetID="42" presetClass="exit" presetSubtype="0" fill="hold" grpId="1" nodeType="withEffect">
                                  <p:stCondLst>
                                    <p:cond delay="0"/>
                                  </p:stCondLst>
                                  <p:childTnLst>
                                    <p:animEffect transition="out" filter="fade">
                                      <p:cBhvr>
                                        <p:cTn id="127" dur="1000"/>
                                        <p:tgtEl>
                                          <p:spTgt spid="27"/>
                                        </p:tgtEl>
                                      </p:cBhvr>
                                    </p:animEffect>
                                    <p:anim calcmode="lin" valueType="num">
                                      <p:cBhvr>
                                        <p:cTn id="128" dur="1000"/>
                                        <p:tgtEl>
                                          <p:spTgt spid="27"/>
                                        </p:tgtEl>
                                        <p:attrNameLst>
                                          <p:attrName>ppt_x</p:attrName>
                                        </p:attrNameLst>
                                      </p:cBhvr>
                                      <p:tavLst>
                                        <p:tav tm="0">
                                          <p:val>
                                            <p:strVal val="ppt_x"/>
                                          </p:val>
                                        </p:tav>
                                        <p:tav tm="100000">
                                          <p:val>
                                            <p:strVal val="ppt_x"/>
                                          </p:val>
                                        </p:tav>
                                      </p:tavLst>
                                    </p:anim>
                                    <p:anim calcmode="lin" valueType="num">
                                      <p:cBhvr>
                                        <p:cTn id="129" dur="1000"/>
                                        <p:tgtEl>
                                          <p:spTgt spid="27"/>
                                        </p:tgtEl>
                                        <p:attrNameLst>
                                          <p:attrName>ppt_y</p:attrName>
                                        </p:attrNameLst>
                                      </p:cBhvr>
                                      <p:tavLst>
                                        <p:tav tm="0">
                                          <p:val>
                                            <p:strVal val="ppt_y"/>
                                          </p:val>
                                        </p:tav>
                                        <p:tav tm="100000">
                                          <p:val>
                                            <p:strVal val="ppt_y+.1"/>
                                          </p:val>
                                        </p:tav>
                                      </p:tavLst>
                                    </p:anim>
                                    <p:set>
                                      <p:cBhvr>
                                        <p:cTn id="130" dur="1" fill="hold">
                                          <p:stCondLst>
                                            <p:cond delay="999"/>
                                          </p:stCondLst>
                                        </p:cTn>
                                        <p:tgtEl>
                                          <p:spTgt spid="27"/>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grpId="0" nodeType="click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wipe(down)">
                                      <p:cBhvr>
                                        <p:cTn id="135" dur="500"/>
                                        <p:tgtEl>
                                          <p:spTgt spid="28"/>
                                        </p:tgtEl>
                                      </p:cBhvr>
                                    </p:animEffect>
                                  </p:childTnLst>
                                </p:cTn>
                              </p:par>
                            </p:childTnLst>
                          </p:cTn>
                        </p:par>
                      </p:childTnLst>
                    </p:cTn>
                  </p:par>
                  <p:par>
                    <p:cTn id="136" fill="hold">
                      <p:stCondLst>
                        <p:cond delay="indefinite"/>
                      </p:stCondLst>
                      <p:childTnLst>
                        <p:par>
                          <p:cTn id="137" fill="hold">
                            <p:stCondLst>
                              <p:cond delay="0"/>
                            </p:stCondLst>
                            <p:childTnLst>
                              <p:par>
                                <p:cTn id="138" presetID="16" presetClass="entr" presetSubtype="21"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barn(inVertical)">
                                      <p:cBhvr>
                                        <p:cTn id="140" dur="500"/>
                                        <p:tgtEl>
                                          <p:spTgt spid="30"/>
                                        </p:tgtEl>
                                      </p:cBhvr>
                                    </p:animEffect>
                                  </p:childTnLst>
                                </p:cTn>
                              </p:par>
                              <p:par>
                                <p:cTn id="141" presetID="16" presetClass="entr" presetSubtype="21" fill="hold" grpId="0" nodeType="withEffect">
                                  <p:stCondLst>
                                    <p:cond delay="0"/>
                                  </p:stCondLst>
                                  <p:childTnLst>
                                    <p:set>
                                      <p:cBhvr>
                                        <p:cTn id="142" dur="1" fill="hold">
                                          <p:stCondLst>
                                            <p:cond delay="0"/>
                                          </p:stCondLst>
                                        </p:cTn>
                                        <p:tgtEl>
                                          <p:spTgt spid="31"/>
                                        </p:tgtEl>
                                        <p:attrNameLst>
                                          <p:attrName>style.visibility</p:attrName>
                                        </p:attrNameLst>
                                      </p:cBhvr>
                                      <p:to>
                                        <p:strVal val="visible"/>
                                      </p:to>
                                    </p:set>
                                    <p:animEffect transition="in" filter="barn(inVertical)">
                                      <p:cBhvr>
                                        <p:cTn id="143" dur="500"/>
                                        <p:tgtEl>
                                          <p:spTgt spid="31"/>
                                        </p:tgtEl>
                                      </p:cBhvr>
                                    </p:animEffect>
                                  </p:childTnLst>
                                </p:cTn>
                              </p:par>
                            </p:childTnLst>
                          </p:cTn>
                        </p:par>
                      </p:childTnLst>
                    </p:cTn>
                  </p:par>
                  <p:par>
                    <p:cTn id="144" fill="hold">
                      <p:stCondLst>
                        <p:cond delay="indefinite"/>
                      </p:stCondLst>
                      <p:childTnLst>
                        <p:par>
                          <p:cTn id="145" fill="hold">
                            <p:stCondLst>
                              <p:cond delay="0"/>
                            </p:stCondLst>
                            <p:childTnLst>
                              <p:par>
                                <p:cTn id="146" presetID="42" presetClass="exit" presetSubtype="0" fill="hold" grpId="1" nodeType="clickEffect">
                                  <p:stCondLst>
                                    <p:cond delay="0"/>
                                  </p:stCondLst>
                                  <p:childTnLst>
                                    <p:animEffect transition="out" filter="fade">
                                      <p:cBhvr>
                                        <p:cTn id="147" dur="1000"/>
                                        <p:tgtEl>
                                          <p:spTgt spid="30"/>
                                        </p:tgtEl>
                                      </p:cBhvr>
                                    </p:animEffect>
                                    <p:anim calcmode="lin" valueType="num">
                                      <p:cBhvr>
                                        <p:cTn id="148" dur="1000"/>
                                        <p:tgtEl>
                                          <p:spTgt spid="30"/>
                                        </p:tgtEl>
                                        <p:attrNameLst>
                                          <p:attrName>ppt_x</p:attrName>
                                        </p:attrNameLst>
                                      </p:cBhvr>
                                      <p:tavLst>
                                        <p:tav tm="0">
                                          <p:val>
                                            <p:strVal val="ppt_x"/>
                                          </p:val>
                                        </p:tav>
                                        <p:tav tm="100000">
                                          <p:val>
                                            <p:strVal val="ppt_x"/>
                                          </p:val>
                                        </p:tav>
                                      </p:tavLst>
                                    </p:anim>
                                    <p:anim calcmode="lin" valueType="num">
                                      <p:cBhvr>
                                        <p:cTn id="149" dur="1000"/>
                                        <p:tgtEl>
                                          <p:spTgt spid="30"/>
                                        </p:tgtEl>
                                        <p:attrNameLst>
                                          <p:attrName>ppt_y</p:attrName>
                                        </p:attrNameLst>
                                      </p:cBhvr>
                                      <p:tavLst>
                                        <p:tav tm="0">
                                          <p:val>
                                            <p:strVal val="ppt_y"/>
                                          </p:val>
                                        </p:tav>
                                        <p:tav tm="100000">
                                          <p:val>
                                            <p:strVal val="ppt_y+.1"/>
                                          </p:val>
                                        </p:tav>
                                      </p:tavLst>
                                    </p:anim>
                                    <p:set>
                                      <p:cBhvr>
                                        <p:cTn id="150" dur="1" fill="hold">
                                          <p:stCondLst>
                                            <p:cond delay="999"/>
                                          </p:stCondLst>
                                        </p:cTn>
                                        <p:tgtEl>
                                          <p:spTgt spid="30"/>
                                        </p:tgtEl>
                                        <p:attrNameLst>
                                          <p:attrName>style.visibility</p:attrName>
                                        </p:attrNameLst>
                                      </p:cBhvr>
                                      <p:to>
                                        <p:strVal val="hidden"/>
                                      </p:to>
                                    </p:set>
                                  </p:childTnLst>
                                </p:cTn>
                              </p:par>
                              <p:par>
                                <p:cTn id="151" presetID="42" presetClass="exit" presetSubtype="0" fill="hold" grpId="1" nodeType="withEffect">
                                  <p:stCondLst>
                                    <p:cond delay="0"/>
                                  </p:stCondLst>
                                  <p:childTnLst>
                                    <p:animEffect transition="out" filter="fade">
                                      <p:cBhvr>
                                        <p:cTn id="152" dur="1000"/>
                                        <p:tgtEl>
                                          <p:spTgt spid="31"/>
                                        </p:tgtEl>
                                      </p:cBhvr>
                                    </p:animEffect>
                                    <p:anim calcmode="lin" valueType="num">
                                      <p:cBhvr>
                                        <p:cTn id="153" dur="1000"/>
                                        <p:tgtEl>
                                          <p:spTgt spid="31"/>
                                        </p:tgtEl>
                                        <p:attrNameLst>
                                          <p:attrName>ppt_x</p:attrName>
                                        </p:attrNameLst>
                                      </p:cBhvr>
                                      <p:tavLst>
                                        <p:tav tm="0">
                                          <p:val>
                                            <p:strVal val="ppt_x"/>
                                          </p:val>
                                        </p:tav>
                                        <p:tav tm="100000">
                                          <p:val>
                                            <p:strVal val="ppt_x"/>
                                          </p:val>
                                        </p:tav>
                                      </p:tavLst>
                                    </p:anim>
                                    <p:anim calcmode="lin" valueType="num">
                                      <p:cBhvr>
                                        <p:cTn id="154" dur="1000"/>
                                        <p:tgtEl>
                                          <p:spTgt spid="31"/>
                                        </p:tgtEl>
                                        <p:attrNameLst>
                                          <p:attrName>ppt_y</p:attrName>
                                        </p:attrNameLst>
                                      </p:cBhvr>
                                      <p:tavLst>
                                        <p:tav tm="0">
                                          <p:val>
                                            <p:strVal val="ppt_y"/>
                                          </p:val>
                                        </p:tav>
                                        <p:tav tm="100000">
                                          <p:val>
                                            <p:strVal val="ppt_y+.1"/>
                                          </p:val>
                                        </p:tav>
                                      </p:tavLst>
                                    </p:anim>
                                    <p:set>
                                      <p:cBhvr>
                                        <p:cTn id="155" dur="1" fill="hold">
                                          <p:stCondLst>
                                            <p:cond delay="999"/>
                                          </p:stCondLst>
                                        </p:cTn>
                                        <p:tgtEl>
                                          <p:spTgt spid="31"/>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6" presetClass="entr" presetSubtype="21" fill="hold" grpId="0" nodeType="clickEffect">
                                  <p:stCondLst>
                                    <p:cond delay="0"/>
                                  </p:stCondLst>
                                  <p:childTnLst>
                                    <p:set>
                                      <p:cBhvr>
                                        <p:cTn id="159" dur="1" fill="hold">
                                          <p:stCondLst>
                                            <p:cond delay="0"/>
                                          </p:stCondLst>
                                        </p:cTn>
                                        <p:tgtEl>
                                          <p:spTgt spid="29"/>
                                        </p:tgtEl>
                                        <p:attrNameLst>
                                          <p:attrName>style.visibility</p:attrName>
                                        </p:attrNameLst>
                                      </p:cBhvr>
                                      <p:to>
                                        <p:strVal val="visible"/>
                                      </p:to>
                                    </p:set>
                                    <p:animEffect transition="in" filter="barn(inVertical)">
                                      <p:cBhvr>
                                        <p:cTn id="160" dur="500"/>
                                        <p:tgtEl>
                                          <p:spTgt spid="29"/>
                                        </p:tgtEl>
                                      </p:cBhvr>
                                    </p:animEffect>
                                  </p:childTnLst>
                                </p:cTn>
                              </p:par>
                              <p:par>
                                <p:cTn id="161" presetID="42" presetClass="entr" presetSubtype="0" fill="hold" grpId="0"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1000"/>
                                        <p:tgtEl>
                                          <p:spTgt spid="35"/>
                                        </p:tgtEl>
                                      </p:cBhvr>
                                    </p:animEffect>
                                    <p:anim calcmode="lin" valueType="num">
                                      <p:cBhvr>
                                        <p:cTn id="164" dur="1000" fill="hold"/>
                                        <p:tgtEl>
                                          <p:spTgt spid="35"/>
                                        </p:tgtEl>
                                        <p:attrNameLst>
                                          <p:attrName>ppt_x</p:attrName>
                                        </p:attrNameLst>
                                      </p:cBhvr>
                                      <p:tavLst>
                                        <p:tav tm="0">
                                          <p:val>
                                            <p:strVal val="#ppt_x"/>
                                          </p:val>
                                        </p:tav>
                                        <p:tav tm="100000">
                                          <p:val>
                                            <p:strVal val="#ppt_x"/>
                                          </p:val>
                                        </p:tav>
                                      </p:tavLst>
                                    </p:anim>
                                    <p:anim calcmode="lin" valueType="num">
                                      <p:cBhvr>
                                        <p:cTn id="16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6" grpId="2" animBg="1"/>
      <p:bldP spid="17" grpId="0" animBg="1"/>
      <p:bldP spid="17" grpId="1" animBg="1"/>
      <p:bldP spid="17" grpId="2" animBg="1"/>
      <p:bldP spid="24" grpId="0" animBg="1"/>
      <p:bldP spid="24" grpId="1" animBg="1"/>
      <p:bldP spid="24" grpId="2" animBg="1"/>
      <p:bldP spid="25" grpId="0" animBg="1"/>
      <p:bldP spid="25" grpId="1" animBg="1"/>
      <p:bldP spid="25" grpId="2" animBg="1"/>
      <p:bldP spid="26" grpId="0" animBg="1"/>
      <p:bldP spid="26" grpId="1" animBg="1"/>
      <p:bldP spid="27" grpId="0" animBg="1"/>
      <p:bldP spid="27" grpId="1" animBg="1"/>
      <p:bldP spid="28" grpId="0" animBg="1"/>
      <p:bldP spid="29" grpId="0" animBg="1"/>
      <p:bldP spid="30" grpId="0" animBg="1"/>
      <p:bldP spid="30" grpId="1" animBg="1"/>
      <p:bldP spid="31" grpId="0" animBg="1"/>
      <p:bldP spid="31" grpId="1" animBg="1"/>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0B537F-4537-4E2A-9219-40DF2DE3213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0"/>
            <a:ext cx="12192000" cy="6858000"/>
          </a:xfrm>
          <a:prstGeom prst="rect">
            <a:avLst/>
          </a:prstGeom>
        </p:spPr>
      </p:pic>
      <p:sp>
        <p:nvSpPr>
          <p:cNvPr id="18" name="Rounded Rectangle 7">
            <a:extLst>
              <a:ext uri="{FF2B5EF4-FFF2-40B4-BE49-F238E27FC236}">
                <a16:creationId xmlns="" xmlns:a16="http://schemas.microsoft.com/office/drawing/2014/main" id="{94E756D5-FC0B-4DEB-A04D-786EB3904B43}"/>
              </a:ext>
            </a:extLst>
          </p:cNvPr>
          <p:cNvSpPr/>
          <p:nvPr/>
        </p:nvSpPr>
        <p:spPr>
          <a:xfrm>
            <a:off x="129540" y="115389"/>
            <a:ext cx="11986260" cy="96112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dirty="0">
                <a:ln>
                  <a:noFill/>
                </a:ln>
                <a:solidFill>
                  <a:srgbClr val="FF0000"/>
                </a:solidFill>
                <a:effectLst/>
                <a:uLnTx/>
                <a:uFillTx/>
                <a:latin typeface="Arial" panose="020B0604020202020204" pitchFamily="34" charset="0"/>
                <a:cs typeface="Arial" pitchFamily="34" charset="0"/>
              </a:rPr>
              <a:t>PHẦN II. </a:t>
            </a:r>
            <a:r>
              <a:rPr kumimoji="0" lang="en-US" sz="4800" b="1" i="0" u="none" strike="noStrike" kern="1200" cap="none" spc="0" normalizeH="0" baseline="0" noProof="0" dirty="0">
                <a:ln>
                  <a:noFill/>
                </a:ln>
                <a:solidFill>
                  <a:srgbClr val="FF0000"/>
                </a:solidFill>
                <a:effectLst/>
                <a:uLnTx/>
                <a:uFillTx/>
                <a:latin typeface="Arial" pitchFamily="34" charset="0"/>
                <a:cs typeface="Arial" pitchFamily="34" charset="0"/>
              </a:rPr>
              <a:t>NỘI DUNG</a:t>
            </a:r>
          </a:p>
        </p:txBody>
      </p:sp>
      <p:pic>
        <p:nvPicPr>
          <p:cNvPr id="9" name="Content Placeholder 4">
            <a:extLst>
              <a:ext uri="{FF2B5EF4-FFF2-40B4-BE49-F238E27FC236}">
                <a16:creationId xmlns="" xmlns:a16="http://schemas.microsoft.com/office/drawing/2014/main" id="{10D0421A-9E41-4881-B5A8-C8D056D46D46}"/>
              </a:ext>
            </a:extLst>
          </p:cNvPr>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5449869" y="2734708"/>
            <a:ext cx="3595824" cy="3676811"/>
          </a:xfrm>
        </p:spPr>
      </p:pic>
      <p:sp>
        <p:nvSpPr>
          <p:cNvPr id="11" name="Rounded Rectangle 5">
            <a:extLst>
              <a:ext uri="{FF2B5EF4-FFF2-40B4-BE49-F238E27FC236}">
                <a16:creationId xmlns="" xmlns:a16="http://schemas.microsoft.com/office/drawing/2014/main" id="{9087D93C-E2C0-423E-A5D2-F4246910606A}"/>
              </a:ext>
            </a:extLst>
          </p:cNvPr>
          <p:cNvSpPr/>
          <p:nvPr/>
        </p:nvSpPr>
        <p:spPr>
          <a:xfrm>
            <a:off x="333040" y="2491302"/>
            <a:ext cx="4707589" cy="962817"/>
          </a:xfrm>
          <a:prstGeom prst="roundRect">
            <a:avLst/>
          </a:prstGeom>
          <a:ln/>
        </p:spPr>
        <p:style>
          <a:lnRef idx="1">
            <a:schemeClr val="accent4"/>
          </a:lnRef>
          <a:fillRef idx="3">
            <a:schemeClr val="accent4"/>
          </a:fillRef>
          <a:effectRef idx="2">
            <a:schemeClr val="accent4"/>
          </a:effectRef>
          <a:fontRef idx="minor">
            <a:schemeClr val="lt1"/>
          </a:fontRef>
        </p:style>
        <p:txBody>
          <a:bodyPr rtlCol="0" anchor="ctr"/>
          <a:lstStyle/>
          <a:p>
            <a:r>
              <a:rPr lang="en-US" sz="2400" b="1" dirty="0">
                <a:solidFill>
                  <a:schemeClr val="tx1"/>
                </a:solidFill>
                <a:latin typeface="Arial" panose="020B0604020202020204" pitchFamily="34" charset="0"/>
                <a:cs typeface="Arial" panose="020B0604020202020204" pitchFamily="34" charset="0"/>
              </a:rPr>
              <a:t>1. </a:t>
            </a:r>
            <a:r>
              <a:rPr lang="en-US" sz="2400" b="1" dirty="0" err="1">
                <a:solidFill>
                  <a:schemeClr val="tx1"/>
                </a:solidFill>
                <a:latin typeface="Arial" panose="020B0604020202020204" pitchFamily="34" charset="0"/>
                <a:cs typeface="Arial" panose="020B0604020202020204" pitchFamily="34" charset="0"/>
              </a:rPr>
              <a:t>Cơ</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sở</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chính</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trị</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pháp</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lý</a:t>
            </a:r>
            <a:r>
              <a:rPr lang="en-US" sz="2400" b="1" dirty="0">
                <a:solidFill>
                  <a:schemeClr val="tx1"/>
                </a:solidFill>
                <a:latin typeface="Arial" panose="020B0604020202020204" pitchFamily="34" charset="0"/>
                <a:cs typeface="Arial" panose="020B0604020202020204" pitchFamily="34" charset="0"/>
              </a:rPr>
              <a:t> </a:t>
            </a:r>
          </a:p>
        </p:txBody>
      </p:sp>
      <p:sp>
        <p:nvSpPr>
          <p:cNvPr id="2" name="Rounded Rectangle 6">
            <a:extLst>
              <a:ext uri="{FF2B5EF4-FFF2-40B4-BE49-F238E27FC236}">
                <a16:creationId xmlns="" xmlns:a16="http://schemas.microsoft.com/office/drawing/2014/main" id="{66569F51-149D-0730-4F1E-85B42918C175}"/>
              </a:ext>
            </a:extLst>
          </p:cNvPr>
          <p:cNvSpPr/>
          <p:nvPr/>
        </p:nvSpPr>
        <p:spPr>
          <a:xfrm>
            <a:off x="333041" y="1221427"/>
            <a:ext cx="11525917" cy="10668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en-US" sz="3000" b="1" dirty="0">
                <a:latin typeface="Arial" panose="020B0604020202020204" pitchFamily="34" charset="0"/>
                <a:cs typeface="Arial" panose="020B0604020202020204" pitchFamily="34" charset="0"/>
              </a:rPr>
              <a:t>I. SỰ CẦN THIẾT BAN HÀNH THÔNG TƯ</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 xmlns:p14="http://schemas.microsoft.com/office/powerpoint/2010/main" val="5492164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0B537F-4537-4E2A-9219-40DF2DE3213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6200" y="0"/>
            <a:ext cx="12192000" cy="6858000"/>
          </a:xfrm>
          <a:prstGeom prst="rect">
            <a:avLst/>
          </a:prstGeom>
        </p:spPr>
      </p:pic>
      <p:sp>
        <p:nvSpPr>
          <p:cNvPr id="18" name="Rounded Rectangle 7">
            <a:extLst>
              <a:ext uri="{FF2B5EF4-FFF2-40B4-BE49-F238E27FC236}">
                <a16:creationId xmlns="" xmlns:a16="http://schemas.microsoft.com/office/drawing/2014/main" id="{94E756D5-FC0B-4DEB-A04D-786EB3904B43}"/>
              </a:ext>
            </a:extLst>
          </p:cNvPr>
          <p:cNvSpPr/>
          <p:nvPr/>
        </p:nvSpPr>
        <p:spPr>
          <a:xfrm>
            <a:off x="2804599" y="170598"/>
            <a:ext cx="6430402" cy="96112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defRPr/>
            </a:pPr>
            <a:r>
              <a:rPr lang="en-US" sz="2800" b="1" dirty="0"/>
              <a:t>1. </a:t>
            </a:r>
            <a:r>
              <a:rPr lang="en-US" sz="2800" b="1" dirty="0" err="1"/>
              <a:t>Cơ</a:t>
            </a:r>
            <a:r>
              <a:rPr lang="en-US" sz="2800" b="1" dirty="0"/>
              <a:t> </a:t>
            </a:r>
            <a:r>
              <a:rPr lang="en-US" sz="2800" b="1" dirty="0" err="1"/>
              <a:t>sở</a:t>
            </a:r>
            <a:r>
              <a:rPr lang="en-US" sz="2800" b="1" dirty="0"/>
              <a:t> </a:t>
            </a:r>
            <a:r>
              <a:rPr lang="en-US" sz="2800" b="1" dirty="0" err="1"/>
              <a:t>chính</a:t>
            </a:r>
            <a:r>
              <a:rPr lang="en-US" sz="2800" b="1" dirty="0"/>
              <a:t> </a:t>
            </a:r>
            <a:r>
              <a:rPr lang="en-US" sz="2800" b="1" dirty="0" err="1"/>
              <a:t>trị</a:t>
            </a:r>
            <a:r>
              <a:rPr lang="en-US" sz="2800" b="1" dirty="0"/>
              <a:t>, </a:t>
            </a:r>
            <a:r>
              <a:rPr lang="en-US" sz="2800" b="1" dirty="0" err="1"/>
              <a:t>pháp</a:t>
            </a:r>
            <a:r>
              <a:rPr lang="en-US" sz="2800" b="1" dirty="0"/>
              <a:t> </a:t>
            </a:r>
            <a:r>
              <a:rPr lang="en-US" sz="2800" b="1" dirty="0" err="1"/>
              <a:t>lý</a:t>
            </a:r>
            <a:r>
              <a:rPr lang="en-US" sz="2800" b="1" dirty="0"/>
              <a:t> </a:t>
            </a:r>
            <a:endParaRPr lang="en-US" sz="2800" b="1" spc="-100" dirty="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 xmlns:a16="http://schemas.microsoft.com/office/drawing/2014/main" id="{0013FF77-404A-41B3-8688-D369DA682148}"/>
              </a:ext>
            </a:extLst>
          </p:cNvPr>
          <p:cNvSpPr/>
          <p:nvPr/>
        </p:nvSpPr>
        <p:spPr>
          <a:xfrm>
            <a:off x="279008" y="1302322"/>
            <a:ext cx="11836791" cy="492702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sz="28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latin typeface="Arial" panose="020B0604020202020204" pitchFamily="34" charset="0"/>
                <a:cs typeface="Arial" panose="020B0604020202020204" pitchFamily="34" charset="0"/>
              </a:rPr>
              <a:t>Thể</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hóa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30-CT/TW </a:t>
            </a:r>
            <a:r>
              <a:rPr lang="en-US" sz="2400" dirty="0" err="1">
                <a:latin typeface="Arial" panose="020B0604020202020204" pitchFamily="34" charset="0"/>
                <a:cs typeface="Arial" panose="020B0604020202020204" pitchFamily="34" charset="0"/>
              </a:rPr>
              <a:t>ngày</a:t>
            </a:r>
            <a:r>
              <a:rPr lang="en-US" sz="2400" dirty="0">
                <a:latin typeface="Arial" panose="020B0604020202020204" pitchFamily="34" charset="0"/>
                <a:cs typeface="Arial" panose="020B0604020202020204" pitchFamily="34" charset="0"/>
              </a:rPr>
              <a:t> 18/02/1998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xây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chủ</a:t>
            </a:r>
            <a:r>
              <a:rPr lang="en-US" sz="2400" dirty="0">
                <a:latin typeface="Arial" panose="020B0604020202020204" pitchFamily="34" charset="0"/>
                <a:cs typeface="Arial" panose="020B0604020202020204" pitchFamily="34" charset="0"/>
              </a:rPr>
              <a:t> ở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luật</a:t>
            </a:r>
            <a:r>
              <a:rPr lang="en-US" sz="2400" dirty="0">
                <a:latin typeface="Arial" panose="020B0604020202020204" pitchFamily="34" charset="0"/>
                <a:cs typeface="Arial" panose="020B0604020202020204" pitchFamily="34" charset="0"/>
              </a:rPr>
              <a:t> Lao </a:t>
            </a:r>
            <a:r>
              <a:rPr lang="en-US" sz="2400" dirty="0" err="1">
                <a:latin typeface="Arial" panose="020B0604020202020204" pitchFamily="34" charset="0"/>
                <a:cs typeface="Arial" panose="020B0604020202020204" pitchFamily="34" charset="0"/>
              </a:rPr>
              <a:t>động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ngày</a:t>
            </a:r>
            <a:r>
              <a:rPr lang="en-US" sz="2400" dirty="0">
                <a:latin typeface="Arial" panose="020B0604020202020204" pitchFamily="34" charset="0"/>
                <a:cs typeface="Arial" panose="020B0604020202020204" pitchFamily="34" charset="0"/>
              </a:rPr>
              <a:t> 20/11/2019; </a:t>
            </a:r>
            <a:r>
              <a:rPr lang="en-US" sz="2400" dirty="0" err="1">
                <a:latin typeface="Arial" panose="020B0604020202020204" pitchFamily="34" charset="0"/>
                <a:cs typeface="Arial" panose="020B0604020202020204" pitchFamily="34" charset="0"/>
              </a:rPr>
              <a:t>Luật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Doanh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ngày</a:t>
            </a:r>
            <a:r>
              <a:rPr lang="en-US" sz="2400" dirty="0">
                <a:latin typeface="Arial" panose="020B0604020202020204" pitchFamily="34" charset="0"/>
                <a:cs typeface="Arial" panose="020B0604020202020204" pitchFamily="34" charset="0"/>
              </a:rPr>
              <a:t> 17/6/2020.</a:t>
            </a:r>
          </a:p>
          <a:p>
            <a:pPr algn="just"/>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Tại</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khoản</a:t>
            </a:r>
            <a:r>
              <a:rPr lang="en-US" sz="2400" dirty="0">
                <a:latin typeface="Arial" panose="020B0604020202020204" pitchFamily="34" charset="0"/>
                <a:cs typeface="Arial" panose="020B0604020202020204" pitchFamily="34" charset="0"/>
              </a:rPr>
              <a:t> 5 </a:t>
            </a:r>
            <a:r>
              <a:rPr lang="en-US" sz="2400" dirty="0" err="1">
                <a:latin typeface="Arial" panose="020B0604020202020204" pitchFamily="34" charset="0"/>
                <a:cs typeface="Arial" panose="020B0604020202020204" pitchFamily="34" charset="0"/>
              </a:rPr>
              <a:t>Điều</a:t>
            </a:r>
            <a:r>
              <a:rPr lang="en-US" sz="2400" dirty="0">
                <a:latin typeface="Arial" panose="020B0604020202020204" pitchFamily="34" charset="0"/>
                <a:cs typeface="Arial" panose="020B0604020202020204" pitchFamily="34" charset="0"/>
              </a:rPr>
              <a:t> 83 </a:t>
            </a:r>
            <a:r>
              <a:rPr lang="en-US" sz="2400" dirty="0" err="1">
                <a:latin typeface="Arial" panose="020B0604020202020204" pitchFamily="34" charset="0"/>
                <a:cs typeface="Arial" panose="020B0604020202020204" pitchFamily="34" charset="0"/>
              </a:rPr>
              <a:t>Luật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chủ</a:t>
            </a:r>
            <a:r>
              <a:rPr lang="en-US" sz="2400" dirty="0">
                <a:latin typeface="Arial" panose="020B0604020202020204" pitchFamily="34" charset="0"/>
                <a:cs typeface="Arial" panose="020B0604020202020204" pitchFamily="34" charset="0"/>
              </a:rPr>
              <a:t> ở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nl-NL" sz="2400" dirty="0">
                <a:latin typeface="Arial" panose="020B0604020202020204" pitchFamily="34" charset="0"/>
                <a:cs typeface="Arial" panose="020B0604020202020204" pitchFamily="34" charset="0"/>
              </a:rPr>
              <a:t>Bộ trưởng Bộ Quốc phòng căn cứ vào quy định của Luật này để quy định việc thực hiện dân chủ trong nội bộ các cơ quan của QĐND.</a:t>
            </a:r>
            <a:endParaRPr lang="en-US" sz="2400" dirty="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Nghị</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145/2020/NĐ-CP </a:t>
            </a:r>
            <a:r>
              <a:rPr lang="en-US" sz="2400" dirty="0" err="1">
                <a:latin typeface="Arial" panose="020B0604020202020204" pitchFamily="34" charset="0"/>
                <a:cs typeface="Arial" panose="020B0604020202020204" pitchFamily="34" charset="0"/>
              </a:rPr>
              <a:t>ngày</a:t>
            </a:r>
            <a:r>
              <a:rPr lang="en-US" sz="2400" dirty="0">
                <a:latin typeface="Arial" panose="020B0604020202020204" pitchFamily="34" charset="0"/>
                <a:cs typeface="Arial" panose="020B0604020202020204" pitchFamily="34" charset="0"/>
              </a:rPr>
              <a:t> 14/12/2020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chi </a:t>
            </a:r>
            <a:r>
              <a:rPr lang="en-US" sz="2400" dirty="0" err="1">
                <a:latin typeface="Arial" panose="020B0604020202020204" pitchFamily="34" charset="0"/>
                <a:cs typeface="Arial" panose="020B0604020202020204" pitchFamily="34" charset="0"/>
              </a:rPr>
              <a:t>tiết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hướng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dẫn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luật</a:t>
            </a:r>
            <a:r>
              <a:rPr lang="en-US" sz="2400" dirty="0">
                <a:latin typeface="Arial" panose="020B0604020202020204" pitchFamily="34" charset="0"/>
                <a:cs typeface="Arial" panose="020B0604020202020204" pitchFamily="34" charset="0"/>
              </a:rPr>
              <a:t> Lao </a:t>
            </a:r>
            <a:r>
              <a:rPr lang="en-US" sz="2400" dirty="0" err="1">
                <a:latin typeface="Arial" panose="020B0604020202020204" pitchFamily="34" charset="0"/>
                <a:cs typeface="Arial" panose="020B0604020202020204" pitchFamily="34" charset="0"/>
              </a:rPr>
              <a:t>động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động</a:t>
            </a:r>
            <a:r>
              <a:rPr lang="en-US" sz="2400" dirty="0">
                <a:latin typeface="Arial" panose="020B0604020202020204" pitchFamily="34" charset="0"/>
                <a:cs typeface="Arial" panose="020B0604020202020204" pitchFamily="34" charset="0"/>
              </a:rPr>
              <a:t>.</a:t>
            </a:r>
          </a:p>
          <a:p>
            <a:pPr algn="just"/>
            <a:r>
              <a:rPr lang="en-US" sz="2400" dirty="0" smtClean="0">
                <a:latin typeface="Arial" panose="020B0604020202020204" pitchFamily="34" charset="0"/>
                <a:cs typeface="Arial" panose="020B0604020202020204" pitchFamily="34" charset="0"/>
              </a:rPr>
              <a:t>- </a:t>
            </a:r>
            <a:r>
              <a:rPr lang="en-US" sz="2400" dirty="0" err="1" smtClean="0">
                <a:latin typeface="Arial" panose="020B0604020202020204" pitchFamily="34" charset="0"/>
                <a:cs typeface="Arial" panose="020B0604020202020204" pitchFamily="34" charset="0"/>
              </a:rPr>
              <a:t>Nghị</a:t>
            </a:r>
            <a:r>
              <a:rPr lang="en-US" sz="2400" dirty="0" smtClean="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59/2023/NĐ-CP </a:t>
            </a:r>
            <a:r>
              <a:rPr lang="en-US" sz="2400" dirty="0" err="1">
                <a:latin typeface="Arial" panose="020B0604020202020204" pitchFamily="34" charset="0"/>
                <a:cs typeface="Arial" panose="020B0604020202020204" pitchFamily="34" charset="0"/>
              </a:rPr>
              <a:t>ngày</a:t>
            </a:r>
            <a:r>
              <a:rPr lang="en-US" sz="2400" dirty="0">
                <a:latin typeface="Arial" panose="020B0604020202020204" pitchFamily="34" charset="0"/>
                <a:cs typeface="Arial" panose="020B0604020202020204" pitchFamily="34" charset="0"/>
              </a:rPr>
              <a:t> 14/8/2023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phủ</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chi </a:t>
            </a:r>
            <a:r>
              <a:rPr lang="en-US" sz="2400" dirty="0" err="1">
                <a:latin typeface="Arial" panose="020B0604020202020204" pitchFamily="34" charset="0"/>
                <a:cs typeface="Arial" panose="020B0604020202020204" pitchFamily="34" charset="0"/>
              </a:rPr>
              <a:t>tiết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hướng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dẫn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số</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chủ</a:t>
            </a:r>
            <a:r>
              <a:rPr lang="en-US" sz="2400" dirty="0">
                <a:latin typeface="Arial" panose="020B0604020202020204" pitchFamily="34" charset="0"/>
                <a:cs typeface="Arial" panose="020B0604020202020204" pitchFamily="34" charset="0"/>
              </a:rPr>
              <a:t> ở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a:t>
            </a:r>
          </a:p>
          <a:p>
            <a:endParaRPr lang="en-US"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9705497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0B537F-4537-4E2A-9219-40DF2DE3213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299149"/>
            <a:ext cx="12192000" cy="6858000"/>
          </a:xfrm>
          <a:prstGeom prst="rect">
            <a:avLst/>
          </a:prstGeom>
        </p:spPr>
      </p:pic>
      <p:sp>
        <p:nvSpPr>
          <p:cNvPr id="8" name="Rectangle: Rounded Corners 7">
            <a:extLst>
              <a:ext uri="{FF2B5EF4-FFF2-40B4-BE49-F238E27FC236}">
                <a16:creationId xmlns="" xmlns:a16="http://schemas.microsoft.com/office/drawing/2014/main" id="{0013FF77-404A-41B3-8688-D369DA682148}"/>
              </a:ext>
            </a:extLst>
          </p:cNvPr>
          <p:cNvSpPr/>
          <p:nvPr/>
        </p:nvSpPr>
        <p:spPr>
          <a:xfrm>
            <a:off x="1497823" y="2355571"/>
            <a:ext cx="9043954" cy="35594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vi-VN" dirty="0"/>
              <a:t>Tuy nhiên, quá trình thực hiện hai Thông tư trên đã nảy sinh một số vướng mắc, bất cập như:</a:t>
            </a:r>
            <a:endParaRPr lang="en-US" dirty="0"/>
          </a:p>
          <a:p>
            <a:r>
              <a:rPr lang="vi-VN" dirty="0"/>
              <a:t>- Quy định về đối thoại, về số lượng, thành phần tham gia đối thoại, về thời hạn, trách nhiệm công khai những nội dung chính của đối thoại; </a:t>
            </a:r>
            <a:endParaRPr lang="en-US" dirty="0"/>
          </a:p>
          <a:p>
            <a:r>
              <a:rPr lang="vi-VN" dirty="0"/>
              <a:t>- Một số nội dung quy định tại Bộ luật Lao động năm 2019, Luật Thực hiện dân chủ ở cơ sở năm 2022 như: Việc công khai thông tin; bàn và quyết định các vấn đề của cơ quan, đơn vị, doanh nghiệp; tham gia ý kiến; kiểm tra, giám sát và đối thoại; hoạt động của Hội đồng quân nhân, Ban Thanh tra nhân dân trong các cơ quan, đơn vị, doanh nghiệp Quân đội; tổ chức đối thoại và tổ chức hội nghị người lao động chưa được cụ thể hóa tại hai Thông tư trên dẫn đến việc áp dụng trong Quân đội chưa thống nhất.</a:t>
            </a:r>
            <a:endParaRPr lang="en-US" dirty="0"/>
          </a:p>
        </p:txBody>
      </p:sp>
      <p:sp>
        <p:nvSpPr>
          <p:cNvPr id="2" name="Rectangle: Rounded Corners 1">
            <a:extLst>
              <a:ext uri="{FF2B5EF4-FFF2-40B4-BE49-F238E27FC236}">
                <a16:creationId xmlns="" xmlns:a16="http://schemas.microsoft.com/office/drawing/2014/main" id="{0013FF77-404A-41B3-8688-D369DA682148}"/>
              </a:ext>
            </a:extLst>
          </p:cNvPr>
          <p:cNvSpPr/>
          <p:nvPr/>
        </p:nvSpPr>
        <p:spPr>
          <a:xfrm>
            <a:off x="433251" y="1572572"/>
            <a:ext cx="11325497" cy="512541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just"/>
            <a:r>
              <a:rPr lang="vi-VN" sz="2800" dirty="0" err="1" smtClean="0"/>
              <a:t>Bộ</a:t>
            </a:r>
            <a:r>
              <a:rPr lang="vi-VN" sz="2800" dirty="0" smtClean="0"/>
              <a:t> </a:t>
            </a:r>
            <a:r>
              <a:rPr lang="vi-VN" sz="2800" dirty="0"/>
              <a:t>Quốc phòng ban hành Thông tư số 46/2015/TT-BQP Ngày 16/6/2015, quy định về xây dựng và thực hiện quy chế dân chủ ở cơ sở tại nơi làm việc trong doanh nghiệp Quân đội và Thông tư số 165/2018/TT-BQP ngày 01/12/2018 quy định về tổ chức và hoạt động của Hội đồng quân nhân trong QĐND Việt Nam. Hai Thông tư trên đã góp phần quan trọng, tạo cơ sở pháp lý trong việc quản lý nhà nước cũng như các điều kiện bảo đảm việc thực hiện dân chủ ở cơ sở tại các cơ quan, đơn vị, doanh nghiệp trong QĐND Việt Nam. Qua đó bảo đảm quyền và lợi ích hợp pháp của cán bộ, chiến sĩ, công nhân, viên chức quốc phòng, người lao động trong Quân đội. </a:t>
            </a:r>
            <a:endParaRPr lang="en-US" sz="2400" dirty="0"/>
          </a:p>
        </p:txBody>
      </p:sp>
      <p:sp>
        <p:nvSpPr>
          <p:cNvPr id="18" name="Rounded Rectangle 7">
            <a:extLst>
              <a:ext uri="{FF2B5EF4-FFF2-40B4-BE49-F238E27FC236}">
                <a16:creationId xmlns="" xmlns:a16="http://schemas.microsoft.com/office/drawing/2014/main" id="{94E756D5-FC0B-4DEB-A04D-786EB3904B43}"/>
              </a:ext>
            </a:extLst>
          </p:cNvPr>
          <p:cNvSpPr/>
          <p:nvPr/>
        </p:nvSpPr>
        <p:spPr>
          <a:xfrm>
            <a:off x="3402330" y="299149"/>
            <a:ext cx="5234940" cy="96112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lgn="ctr">
              <a:defRPr/>
            </a:pPr>
            <a:r>
              <a:rPr lang="en-US" sz="2800" b="1" dirty="0"/>
              <a:t>2. </a:t>
            </a:r>
            <a:r>
              <a:rPr lang="en-US" sz="2800" b="1" dirty="0" err="1"/>
              <a:t>Cơ</a:t>
            </a:r>
            <a:r>
              <a:rPr lang="en-US" sz="2800" b="1" dirty="0"/>
              <a:t> </a:t>
            </a:r>
            <a:r>
              <a:rPr lang="en-US" sz="2800" b="1" dirty="0" err="1"/>
              <a:t>sở</a:t>
            </a:r>
            <a:r>
              <a:rPr lang="en-US" sz="2800" b="1" dirty="0"/>
              <a:t> </a:t>
            </a:r>
            <a:r>
              <a:rPr lang="en-US" sz="2800" b="1" dirty="0" err="1"/>
              <a:t>thực</a:t>
            </a:r>
            <a:r>
              <a:rPr lang="en-US" sz="2800" b="1" dirty="0"/>
              <a:t> </a:t>
            </a:r>
            <a:r>
              <a:rPr lang="en-US" sz="2800" b="1" dirty="0" err="1"/>
              <a:t>tiễn</a:t>
            </a:r>
            <a:r>
              <a:rPr lang="en-US" sz="2800" b="1" dirty="0"/>
              <a:t> </a:t>
            </a:r>
            <a:endParaRPr kumimoji="0" lang="en-US" sz="2800" b="1" i="0" u="none" strike="noStrike" kern="1200" cap="none" spc="-100" normalizeH="0" baseline="0" noProof="0" dirty="0">
              <a:ln>
                <a:noFill/>
              </a:ln>
              <a:solidFill>
                <a:prstClr val="black"/>
              </a:solidFill>
              <a:effectLst/>
              <a:uLnTx/>
              <a:uFillTx/>
              <a:cs typeface="Times New Roman" panose="02020603050405020304" pitchFamily="18" charset="0"/>
            </a:endParaRPr>
          </a:p>
        </p:txBody>
      </p:sp>
    </p:spTree>
    <p:extLst>
      <p:ext uri="{BB962C8B-B14F-4D97-AF65-F5344CB8AC3E}">
        <p14:creationId xmlns="" xmlns:p14="http://schemas.microsoft.com/office/powerpoint/2010/main" val="7989880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1" nodeType="clickEffect">
                                  <p:stCondLst>
                                    <p:cond delay="0"/>
                                  </p:stCondLst>
                                  <p:childTnLst>
                                    <p:anim calcmode="lin" valueType="num">
                                      <p:cBhvr additive="base">
                                        <p:cTn id="11" dur="500"/>
                                        <p:tgtEl>
                                          <p:spTgt spid="2"/>
                                        </p:tgtEl>
                                        <p:attrNameLst>
                                          <p:attrName>ppt_x</p:attrName>
                                        </p:attrNameLst>
                                      </p:cBhvr>
                                      <p:tavLst>
                                        <p:tav tm="0">
                                          <p:val>
                                            <p:strVal val="ppt_x"/>
                                          </p:val>
                                        </p:tav>
                                        <p:tav tm="100000">
                                          <p:val>
                                            <p:strVal val="ppt_x"/>
                                          </p:val>
                                        </p:tav>
                                      </p:tavLst>
                                    </p:anim>
                                    <p:anim calcmode="lin" valueType="num">
                                      <p:cBhvr additive="base">
                                        <p:cTn id="12" dur="500"/>
                                        <p:tgtEl>
                                          <p:spTgt spid="2"/>
                                        </p:tgtEl>
                                        <p:attrNameLst>
                                          <p:attrName>ppt_y</p:attrName>
                                        </p:attrNameLst>
                                      </p:cBhvr>
                                      <p:tavLst>
                                        <p:tav tm="0">
                                          <p:val>
                                            <p:strVal val="ppt_y"/>
                                          </p:val>
                                        </p:tav>
                                        <p:tav tm="100000">
                                          <p:val>
                                            <p:strVal val="1+ppt_h/2"/>
                                          </p:val>
                                        </p:tav>
                                      </p:tavLst>
                                    </p:anim>
                                    <p:set>
                                      <p:cBhvr>
                                        <p:cTn id="13" dur="1" fill="hold">
                                          <p:stCondLst>
                                            <p:cond delay="499"/>
                                          </p:stCondLst>
                                        </p:cTn>
                                        <p:tgtEl>
                                          <p:spTgt spid="2"/>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grpId="1" nodeType="clickEffect">
                                  <p:stCondLst>
                                    <p:cond delay="0"/>
                                  </p:stCondLst>
                                  <p:childTnLst>
                                    <p:animEffect transition="out" filter="fade">
                                      <p:cBhvr>
                                        <p:cTn id="19" dur="1000"/>
                                        <p:tgtEl>
                                          <p:spTgt spid="8"/>
                                        </p:tgtEl>
                                      </p:cBhvr>
                                    </p:animEffect>
                                    <p:anim calcmode="lin" valueType="num">
                                      <p:cBhvr>
                                        <p:cTn id="20" dur="1000"/>
                                        <p:tgtEl>
                                          <p:spTgt spid="8"/>
                                        </p:tgtEl>
                                        <p:attrNameLst>
                                          <p:attrName>ppt_x</p:attrName>
                                        </p:attrNameLst>
                                      </p:cBhvr>
                                      <p:tavLst>
                                        <p:tav tm="0">
                                          <p:val>
                                            <p:strVal val="ppt_x"/>
                                          </p:val>
                                        </p:tav>
                                        <p:tav tm="100000">
                                          <p:val>
                                            <p:strVal val="ppt_x"/>
                                          </p:val>
                                        </p:tav>
                                      </p:tavLst>
                                    </p:anim>
                                    <p:anim calcmode="lin" valueType="num">
                                      <p:cBhvr>
                                        <p:cTn id="21" dur="1000"/>
                                        <p:tgtEl>
                                          <p:spTgt spid="8"/>
                                        </p:tgtEl>
                                        <p:attrNameLst>
                                          <p:attrName>ppt_y</p:attrName>
                                        </p:attrNameLst>
                                      </p:cBhvr>
                                      <p:tavLst>
                                        <p:tav tm="0">
                                          <p:val>
                                            <p:strVal val="ppt_y"/>
                                          </p:val>
                                        </p:tav>
                                        <p:tav tm="100000">
                                          <p:val>
                                            <p:strVal val="ppt_y+.1"/>
                                          </p:val>
                                        </p:tav>
                                      </p:tavLst>
                                    </p:anim>
                                    <p:set>
                                      <p:cBhvr>
                                        <p:cTn id="22"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0B537F-4537-4E2A-9219-40DF2DE3213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260090" y="-114300"/>
            <a:ext cx="12192000" cy="6858000"/>
          </a:xfrm>
          <a:prstGeom prst="rect">
            <a:avLst/>
          </a:prstGeom>
        </p:spPr>
      </p:pic>
      <p:sp>
        <p:nvSpPr>
          <p:cNvPr id="6" name="Rounded Rectangle 7">
            <a:extLst>
              <a:ext uri="{FF2B5EF4-FFF2-40B4-BE49-F238E27FC236}">
                <a16:creationId xmlns="" xmlns:a16="http://schemas.microsoft.com/office/drawing/2014/main" id="{4C53BE32-4B3B-C8A4-14A7-70277C77AFD0}"/>
              </a:ext>
            </a:extLst>
          </p:cNvPr>
          <p:cNvSpPr/>
          <p:nvPr/>
        </p:nvSpPr>
        <p:spPr>
          <a:xfrm>
            <a:off x="260090" y="185036"/>
            <a:ext cx="11496481" cy="70323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800" b="1" dirty="0">
                <a:solidFill>
                  <a:srgbClr val="FF0000"/>
                </a:solidFill>
                <a:latin typeface="Arial" panose="020B0604020202020204" pitchFamily="34" charset="0"/>
                <a:cs typeface="Arial" panose="020B0604020202020204" pitchFamily="34" charset="0"/>
              </a:rPr>
              <a:t>II. MỤC ĐÍCH BAN HÀNH, QUAN ĐIỂM CHỈ ĐẠO CỦA THÔNG TƯ </a:t>
            </a:r>
          </a:p>
        </p:txBody>
      </p:sp>
      <p:sp>
        <p:nvSpPr>
          <p:cNvPr id="7" name="Rounded Rectangle 7">
            <a:extLst>
              <a:ext uri="{FF2B5EF4-FFF2-40B4-BE49-F238E27FC236}">
                <a16:creationId xmlns="" xmlns:a16="http://schemas.microsoft.com/office/drawing/2014/main" id="{0E6B7249-FF7F-0754-007E-73170AD79297}"/>
              </a:ext>
            </a:extLst>
          </p:cNvPr>
          <p:cNvSpPr/>
          <p:nvPr/>
        </p:nvSpPr>
        <p:spPr>
          <a:xfrm>
            <a:off x="260090" y="1187610"/>
            <a:ext cx="4298847" cy="96112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defRPr/>
            </a:pPr>
            <a:r>
              <a:rPr lang="en-US" sz="2800" b="1" dirty="0">
                <a:latin typeface="Arial" panose="020B0604020202020204" pitchFamily="34" charset="0"/>
                <a:cs typeface="Arial" panose="020B0604020202020204" pitchFamily="34" charset="0"/>
              </a:rPr>
              <a:t>1. </a:t>
            </a:r>
            <a:r>
              <a:rPr lang="en-US" sz="2800" b="1" dirty="0" err="1">
                <a:latin typeface="Arial" panose="020B0604020202020204" pitchFamily="34" charset="0"/>
                <a:cs typeface="Arial" panose="020B0604020202020204" pitchFamily="34" charset="0"/>
              </a:rPr>
              <a:t>Mục</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đích</a:t>
            </a:r>
            <a:r>
              <a:rPr lang="en-US" sz="2800" b="1" dirty="0">
                <a:latin typeface="Arial" panose="020B0604020202020204" pitchFamily="34" charset="0"/>
                <a:cs typeface="Arial" panose="020B0604020202020204" pitchFamily="34" charset="0"/>
              </a:rPr>
              <a:t> ban </a:t>
            </a:r>
            <a:r>
              <a:rPr lang="en-US" sz="2800" b="1" dirty="0" err="1">
                <a:latin typeface="Arial" panose="020B0604020202020204" pitchFamily="34" charset="0"/>
                <a:cs typeface="Arial" panose="020B0604020202020204" pitchFamily="34" charset="0"/>
              </a:rPr>
              <a:t>hành</a:t>
            </a:r>
            <a:r>
              <a:rPr lang="en-US" sz="2800" b="1" dirty="0">
                <a:latin typeface="Arial" panose="020B0604020202020204" pitchFamily="34" charset="0"/>
                <a:cs typeface="Arial" panose="020B0604020202020204" pitchFamily="34" charset="0"/>
              </a:rPr>
              <a:t> </a:t>
            </a:r>
            <a:endParaRPr kumimoji="0" lang="en-US" sz="2800" b="1" i="0" u="none" strike="noStrike" kern="1200" cap="none" spc="-10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7" name="TextBox 16">
            <a:extLst>
              <a:ext uri="{FF2B5EF4-FFF2-40B4-BE49-F238E27FC236}">
                <a16:creationId xmlns="" xmlns:a16="http://schemas.microsoft.com/office/drawing/2014/main" id="{CD13142A-D0B4-78C5-1356-26C776926CC0}"/>
              </a:ext>
            </a:extLst>
          </p:cNvPr>
          <p:cNvSpPr txBox="1"/>
          <p:nvPr/>
        </p:nvSpPr>
        <p:spPr>
          <a:xfrm>
            <a:off x="260090" y="2448073"/>
            <a:ext cx="6062333" cy="3785652"/>
          </a:xfrm>
          <a:prstGeom prst="rect">
            <a:avLst/>
          </a:prstGeom>
          <a:noFill/>
        </p:spPr>
        <p:txBody>
          <a:bodyPr wrap="square">
            <a:spAutoFit/>
          </a:bodyPr>
          <a:lstStyle/>
          <a:p>
            <a:pPr algn="just"/>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Hoàn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thiện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quy</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định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của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luật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dân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chủ</a:t>
            </a:r>
            <a:r>
              <a:rPr lang="en-US" sz="2400" b="1" dirty="0">
                <a:latin typeface="Arial" panose="020B0604020202020204" pitchFamily="34" charset="0"/>
                <a:cs typeface="Arial" panose="020B0604020202020204" pitchFamily="34" charset="0"/>
              </a:rPr>
              <a:t> ở </a:t>
            </a:r>
            <a:r>
              <a:rPr lang="en-US" sz="2400" b="1" dirty="0" err="1">
                <a:latin typeface="Arial" panose="020B0604020202020204" pitchFamily="34" charset="0"/>
                <a:cs typeface="Arial" panose="020B0604020202020204" pitchFamily="34" charset="0"/>
              </a:rPr>
              <a:t>cơ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sở</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đơn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vị</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doanh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nghiệp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QĐND </a:t>
            </a:r>
            <a:r>
              <a:rPr lang="en-US" sz="2400" b="1" dirty="0" err="1">
                <a:latin typeface="Arial" panose="020B0604020202020204" pitchFamily="34" charset="0"/>
                <a:cs typeface="Arial" panose="020B0604020202020204" pitchFamily="34" charset="0"/>
              </a:rPr>
              <a:t>Việt</a:t>
            </a:r>
            <a:r>
              <a:rPr lang="en-US" sz="2400" b="1" dirty="0">
                <a:latin typeface="Arial" panose="020B0604020202020204" pitchFamily="34" charset="0"/>
                <a:cs typeface="Arial" panose="020B0604020202020204" pitchFamily="34" charset="0"/>
              </a:rPr>
              <a:t> Nam.</a:t>
            </a:r>
          </a:p>
          <a:p>
            <a:pPr algn="just"/>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Bảo</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đảm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công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khai</a:t>
            </a:r>
            <a:r>
              <a:rPr lang="en-US" sz="2400" b="1" dirty="0">
                <a:latin typeface="Arial" panose="020B0604020202020204" pitchFamily="34" charset="0"/>
                <a:cs typeface="Arial" panose="020B0604020202020204" pitchFamily="34" charset="0"/>
              </a:rPr>
              <a:t>, minh </a:t>
            </a:r>
            <a:r>
              <a:rPr lang="en-US" sz="2400" b="1" dirty="0" err="1">
                <a:latin typeface="Arial" panose="020B0604020202020204" pitchFamily="34" charset="0"/>
                <a:cs typeface="Arial" panose="020B0604020202020204" pitchFamily="34" charset="0"/>
              </a:rPr>
              <a:t>bạch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dân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chủ</a:t>
            </a:r>
            <a:r>
              <a:rPr lang="en-US" sz="2400" b="1" dirty="0">
                <a:latin typeface="Arial" panose="020B0604020202020204" pitchFamily="34" charset="0"/>
                <a:cs typeface="Arial" panose="020B0604020202020204" pitchFamily="34" charset="0"/>
              </a:rPr>
              <a:t> ở </a:t>
            </a:r>
            <a:r>
              <a:rPr lang="en-US" sz="2400" b="1" dirty="0" err="1">
                <a:latin typeface="Arial" panose="020B0604020202020204" pitchFamily="34" charset="0"/>
                <a:cs typeface="Arial" panose="020B0604020202020204" pitchFamily="34" charset="0"/>
              </a:rPr>
              <a:t>cơ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sở</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phù</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hợp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với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chức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năng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nhiệm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vụ</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của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Quân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đội</a:t>
            </a:r>
            <a:r>
              <a:rPr lang="en-US" sz="2400" b="1" dirty="0">
                <a:latin typeface="Arial" panose="020B0604020202020204" pitchFamily="34" charset="0"/>
                <a:cs typeface="Arial" panose="020B0604020202020204" pitchFamily="34" charset="0"/>
              </a:rPr>
              <a:t>. </a:t>
            </a:r>
          </a:p>
          <a:p>
            <a:pPr algn="just"/>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Khắc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phục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những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hạn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bất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cập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phát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sinh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tiễn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hành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quy</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định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hiện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dân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chủ</a:t>
            </a:r>
            <a:r>
              <a:rPr lang="en-US" sz="2400" b="1" dirty="0">
                <a:latin typeface="Arial" panose="020B0604020202020204" pitchFamily="34" charset="0"/>
                <a:cs typeface="Arial" panose="020B0604020202020204" pitchFamily="34" charset="0"/>
              </a:rPr>
              <a:t> ở </a:t>
            </a:r>
            <a:r>
              <a:rPr lang="en-US" sz="2400" b="1" dirty="0" err="1">
                <a:latin typeface="Arial" panose="020B0604020202020204" pitchFamily="34" charset="0"/>
                <a:cs typeface="Arial" panose="020B0604020202020204" pitchFamily="34" charset="0"/>
              </a:rPr>
              <a:t>cơ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sở</a:t>
            </a:r>
            <a:r>
              <a:rPr lang="en-US" sz="2400" b="1" dirty="0">
                <a:latin typeface="Arial" panose="020B0604020202020204" pitchFamily="34" charset="0"/>
                <a:cs typeface="Arial" panose="020B0604020202020204" pitchFamily="34" charset="0"/>
              </a:rPr>
              <a:t>.</a:t>
            </a:r>
          </a:p>
        </p:txBody>
      </p:sp>
      <p:pic>
        <p:nvPicPr>
          <p:cNvPr id="2" name="Hình ảnh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356090" y="1907177"/>
            <a:ext cx="5948679" cy="4461509"/>
          </a:xfrm>
          <a:prstGeom prst="rect">
            <a:avLst/>
          </a:prstGeom>
          <a:ln>
            <a:noFill/>
          </a:ln>
          <a:effectLst>
            <a:softEdge rad="112500"/>
          </a:effectLst>
        </p:spPr>
      </p:pic>
    </p:spTree>
    <p:extLst>
      <p:ext uri="{BB962C8B-B14F-4D97-AF65-F5344CB8AC3E}">
        <p14:creationId xmlns="" xmlns:p14="http://schemas.microsoft.com/office/powerpoint/2010/main" val="10905088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70B537F-4537-4E2A-9219-40DF2DE32137}"/>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0" y="13460"/>
            <a:ext cx="12036577" cy="6858000"/>
          </a:xfrm>
          <a:prstGeom prst="rect">
            <a:avLst/>
          </a:prstGeom>
        </p:spPr>
      </p:pic>
      <p:sp>
        <p:nvSpPr>
          <p:cNvPr id="6" name="Rounded Rectangle 7">
            <a:extLst>
              <a:ext uri="{FF2B5EF4-FFF2-40B4-BE49-F238E27FC236}">
                <a16:creationId xmlns="" xmlns:a16="http://schemas.microsoft.com/office/drawing/2014/main" id="{4C53BE32-4B3B-C8A4-14A7-70277C77AFD0}"/>
              </a:ext>
            </a:extLst>
          </p:cNvPr>
          <p:cNvSpPr/>
          <p:nvPr/>
        </p:nvSpPr>
        <p:spPr>
          <a:xfrm>
            <a:off x="260090" y="420913"/>
            <a:ext cx="11235223" cy="67126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800" b="1" dirty="0">
                <a:solidFill>
                  <a:srgbClr val="FF0000"/>
                </a:solidFill>
                <a:latin typeface="Arial" panose="020B0604020202020204" pitchFamily="34" charset="0"/>
                <a:cs typeface="Arial" panose="020B0604020202020204" pitchFamily="34" charset="0"/>
              </a:rPr>
              <a:t>II. MỤC ĐÍCH BAN HÀNH, QUAN ĐIỂM CHỈ ĐẠO CỦA THÔNG TƯ </a:t>
            </a:r>
          </a:p>
        </p:txBody>
      </p:sp>
      <p:sp>
        <p:nvSpPr>
          <p:cNvPr id="7" name="Rounded Rectangle 7">
            <a:extLst>
              <a:ext uri="{FF2B5EF4-FFF2-40B4-BE49-F238E27FC236}">
                <a16:creationId xmlns="" xmlns:a16="http://schemas.microsoft.com/office/drawing/2014/main" id="{0E6B7249-FF7F-0754-007E-73170AD79297}"/>
              </a:ext>
            </a:extLst>
          </p:cNvPr>
          <p:cNvSpPr/>
          <p:nvPr/>
        </p:nvSpPr>
        <p:spPr>
          <a:xfrm>
            <a:off x="260090" y="1436871"/>
            <a:ext cx="3934539" cy="60249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lvl="0">
              <a:defRPr/>
            </a:pPr>
            <a:r>
              <a:rPr lang="en-US" sz="2800" b="1" dirty="0">
                <a:latin typeface="Arial" panose="020B0604020202020204" pitchFamily="34" charset="0"/>
                <a:cs typeface="Arial" panose="020B0604020202020204" pitchFamily="34" charset="0"/>
              </a:rPr>
              <a:t>2. </a:t>
            </a:r>
            <a:r>
              <a:rPr lang="en-US" sz="2800" b="1" dirty="0" err="1">
                <a:latin typeface="Arial" panose="020B0604020202020204" pitchFamily="34" charset="0"/>
                <a:cs typeface="Arial" panose="020B0604020202020204" pitchFamily="34" charset="0"/>
              </a:rPr>
              <a:t>Quan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điểm</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chỉ</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đạo</a:t>
            </a:r>
            <a:r>
              <a:rPr lang="en-US" sz="2800" b="1" dirty="0">
                <a:latin typeface="Arial" panose="020B0604020202020204" pitchFamily="34" charset="0"/>
                <a:cs typeface="Arial" panose="020B0604020202020204" pitchFamily="34" charset="0"/>
              </a:rPr>
              <a:t> </a:t>
            </a:r>
            <a:endParaRPr kumimoji="0" lang="en-US" sz="2800" b="1" i="0" u="none" strike="noStrike" kern="1200" cap="none" spc="-10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7" name="TextBox 16">
            <a:extLst>
              <a:ext uri="{FF2B5EF4-FFF2-40B4-BE49-F238E27FC236}">
                <a16:creationId xmlns="" xmlns:a16="http://schemas.microsoft.com/office/drawing/2014/main" id="{CD13142A-D0B4-78C5-1356-26C776926CC0}"/>
              </a:ext>
            </a:extLst>
          </p:cNvPr>
          <p:cNvSpPr txBox="1"/>
          <p:nvPr/>
        </p:nvSpPr>
        <p:spPr>
          <a:xfrm>
            <a:off x="301125" y="2360186"/>
            <a:ext cx="5946347" cy="3754874"/>
          </a:xfrm>
          <a:prstGeom prst="rect">
            <a:avLst/>
          </a:prstGeom>
          <a:noFill/>
        </p:spPr>
        <p:txBody>
          <a:bodyPr wrap="square">
            <a:spAutoFit/>
          </a:bodyPr>
          <a:lstStyle/>
          <a:p>
            <a:pPr algn="just"/>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Thể</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chế</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hóa</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đường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lối</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chủ</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trương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chính</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sách</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của</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Đảng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của</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Quân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ủy</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Trung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ương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Bộ</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Quốc</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phòng</a:t>
            </a:r>
            <a:r>
              <a:rPr lang="en-US" sz="2400" b="1" dirty="0" smtClean="0">
                <a:latin typeface="Arial" panose="020B0604020202020204" pitchFamily="34" charset="0"/>
                <a:cs typeface="Arial" panose="020B0604020202020204" pitchFamily="34" charset="0"/>
              </a:rPr>
              <a:t> </a:t>
            </a:r>
          </a:p>
          <a:p>
            <a:pPr algn="just"/>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Kế</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thừa</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phát</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triển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và</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hoàn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thiện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những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quy</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định</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của</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pháp</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luật</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về</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thực</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hiện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dân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chủ</a:t>
            </a:r>
            <a:r>
              <a:rPr lang="en-US" sz="2400" b="1" dirty="0" smtClean="0">
                <a:latin typeface="Arial" panose="020B0604020202020204" pitchFamily="34" charset="0"/>
                <a:cs typeface="Arial" panose="020B0604020202020204" pitchFamily="34" charset="0"/>
              </a:rPr>
              <a:t> ở </a:t>
            </a:r>
            <a:r>
              <a:rPr lang="en-US" sz="2400" b="1" dirty="0" err="1" smtClean="0">
                <a:latin typeface="Arial" panose="020B0604020202020204" pitchFamily="34" charset="0"/>
                <a:cs typeface="Arial" panose="020B0604020202020204" pitchFamily="34" charset="0"/>
              </a:rPr>
              <a:t>cơ</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sở</a:t>
            </a:r>
            <a:endParaRPr lang="en-US" sz="2400" b="1" dirty="0">
              <a:latin typeface="Arial" panose="020B0604020202020204" pitchFamily="34" charset="0"/>
              <a:cs typeface="Arial" panose="020B0604020202020204" pitchFamily="34" charset="0"/>
            </a:endParaRPr>
          </a:p>
          <a:p>
            <a:pPr algn="just"/>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Bảo</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đảm</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phát</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huy</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dân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chủ</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gắn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với</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tăng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cường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sự</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quản</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lý</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thống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nhất</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của</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Bộ</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trưởng</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Bộ</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Quốc</a:t>
            </a:r>
            <a:r>
              <a:rPr lang="en-US" sz="2400" b="1" dirty="0" smtClean="0">
                <a:latin typeface="Arial" panose="020B0604020202020204" pitchFamily="34" charset="0"/>
                <a:cs typeface="Arial" panose="020B0604020202020204" pitchFamily="34" charset="0"/>
              </a:rPr>
              <a:t> </a:t>
            </a:r>
            <a:r>
              <a:rPr lang="en-US" sz="2400" b="1" dirty="0" err="1" smtClean="0">
                <a:latin typeface="Arial" panose="020B0604020202020204" pitchFamily="34" charset="0"/>
                <a:cs typeface="Arial" panose="020B0604020202020204" pitchFamily="34" charset="0"/>
              </a:rPr>
              <a:t>phòng</a:t>
            </a:r>
            <a:r>
              <a:rPr lang="en-US" sz="2400" b="1" dirty="0" smtClean="0">
                <a:latin typeface="Arial" panose="020B0604020202020204" pitchFamily="34" charset="0"/>
                <a:cs typeface="Arial" panose="020B0604020202020204" pitchFamily="34" charset="0"/>
              </a:rPr>
              <a:t>.</a:t>
            </a:r>
          </a:p>
          <a:p>
            <a:endParaRPr lang="en-US" sz="2200" dirty="0">
              <a:latin typeface="Arial" panose="020B0604020202020204" pitchFamily="34" charset="0"/>
              <a:cs typeface="Arial" panose="020B0604020202020204" pitchFamily="34" charset="0"/>
            </a:endParaRPr>
          </a:p>
        </p:txBody>
      </p:sp>
      <p:pic>
        <p:nvPicPr>
          <p:cNvPr id="4" name="Hình ảnh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6247472" y="2211715"/>
            <a:ext cx="5789105" cy="3680378"/>
          </a:xfrm>
          <a:prstGeom prst="rect">
            <a:avLst/>
          </a:prstGeom>
          <a:ln>
            <a:noFill/>
          </a:ln>
          <a:effectLst>
            <a:softEdge rad="112500"/>
          </a:effectLst>
        </p:spPr>
      </p:pic>
    </p:spTree>
    <p:extLst>
      <p:ext uri="{BB962C8B-B14F-4D97-AF65-F5344CB8AC3E}">
        <p14:creationId xmlns="" xmlns:p14="http://schemas.microsoft.com/office/powerpoint/2010/main" val="5542792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7" grpId="0"/>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Giọt nhỏ</Template>
  <TotalTime>1045</TotalTime>
  <Words>5512</Words>
  <Application>Microsoft Office PowerPoint</Application>
  <PresentationFormat>Custom</PresentationFormat>
  <Paragraphs>241</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Droplet</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Huan-PC</cp:lastModifiedBy>
  <cp:revision>51</cp:revision>
  <dcterms:created xsi:type="dcterms:W3CDTF">2021-12-15T15:11:03Z</dcterms:created>
  <dcterms:modified xsi:type="dcterms:W3CDTF">2025-05-05T07:47:41Z</dcterms:modified>
</cp:coreProperties>
</file>